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1971" r:id="rId2"/>
    <p:sldId id="2076" r:id="rId3"/>
    <p:sldId id="2075" r:id="rId4"/>
    <p:sldId id="2094" r:id="rId5"/>
    <p:sldId id="2133" r:id="rId6"/>
    <p:sldId id="2134" r:id="rId7"/>
    <p:sldId id="2074" r:id="rId8"/>
    <p:sldId id="2071" r:id="rId9"/>
    <p:sldId id="256" r:id="rId10"/>
    <p:sldId id="2087" r:id="rId11"/>
    <p:sldId id="2109" r:id="rId12"/>
    <p:sldId id="2139" r:id="rId13"/>
    <p:sldId id="2140" r:id="rId14"/>
    <p:sldId id="2136" r:id="rId15"/>
    <p:sldId id="2137" r:id="rId16"/>
    <p:sldId id="2095" r:id="rId17"/>
    <p:sldId id="2097" r:id="rId18"/>
    <p:sldId id="2096" r:id="rId19"/>
    <p:sldId id="261" r:id="rId20"/>
    <p:sldId id="2122" r:id="rId21"/>
    <p:sldId id="2124" r:id="rId22"/>
    <p:sldId id="2125" r:id="rId23"/>
    <p:sldId id="2098" r:id="rId24"/>
    <p:sldId id="2107" r:id="rId25"/>
    <p:sldId id="2141" r:id="rId26"/>
    <p:sldId id="2085" r:id="rId27"/>
    <p:sldId id="2127" r:id="rId28"/>
    <p:sldId id="2129" r:id="rId29"/>
    <p:sldId id="2064" r:id="rId30"/>
  </p:sldIdLst>
  <p:sldSz cx="24377650" cy="13716000"/>
  <p:notesSz cx="6797675" cy="987425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3" userDrawn="1">
          <p15:clr>
            <a:srgbClr val="A4A3A4"/>
          </p15:clr>
        </p15:guide>
        <p15:guide id="4" pos="14278" userDrawn="1">
          <p15:clr>
            <a:srgbClr val="A4A3A4"/>
          </p15:clr>
        </p15:guide>
        <p15:guide id="5" pos="1078" userDrawn="1">
          <p15:clr>
            <a:srgbClr val="A4A3A4"/>
          </p15:clr>
        </p15:guide>
        <p15:guide id="7" pos="7678" userDrawn="1">
          <p15:clr>
            <a:srgbClr val="A4A3A4"/>
          </p15:clr>
        </p15:guide>
        <p15:guide id="8" orient="horz" pos="5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lia Trinkūnienė" initials="DT" lastIdx="4" clrIdx="0">
    <p:extLst>
      <p:ext uri="{19B8F6BF-5375-455C-9EA6-DF929625EA0E}">
        <p15:presenceInfo xmlns:p15="http://schemas.microsoft.com/office/powerpoint/2012/main" userId="S-1-5-21-4209697224-3871758227-447121003-18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3D1AF"/>
    <a:srgbClr val="C9CBCD"/>
    <a:srgbClr val="FF7043"/>
    <a:srgbClr val="7F7F7F"/>
    <a:srgbClr val="EAEAEA"/>
    <a:srgbClr val="D9DBDC"/>
    <a:srgbClr val="D5D7D9"/>
    <a:srgbClr val="C40109"/>
    <a:srgbClr val="3B1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Tamsus stilius 2 – paryškinimas 1/paryškinima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Vidutinis stilius 4 – paryškinima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Šviesus stilius 1 – paryškinima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Šviesus stilius 1 – paryškinima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Šviesus stilius 2 – paryškinima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Vidutinis stili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 stiliaus, be tinklelio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Šviesus stili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Šviesus stilius 1 – paryškinima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Vidutinis stili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Vidutinis stilius 3 – paryškinima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Vidutinis stilius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88848" autoAdjust="0"/>
  </p:normalViewPr>
  <p:slideViewPr>
    <p:cSldViewPr snapToGrid="0" snapToObjects="1">
      <p:cViewPr varScale="1">
        <p:scale>
          <a:sx n="40" d="100"/>
          <a:sy n="40" d="100"/>
        </p:scale>
        <p:origin x="706" y="34"/>
      </p:cViewPr>
      <p:guideLst>
        <p:guide orient="horz" pos="2233"/>
        <p:guide pos="14278"/>
        <p:guide pos="1078"/>
        <p:guide pos="7678"/>
        <p:guide orient="horz" pos="5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401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07061\Desktop\Astos\Renginiai\Stebesenos_komiteto_2022_11_17\Skaidr&#279;s\duomenys_diagram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07061\Desktop\Astos\Renginiai\Stebesenos_komiteto_2022_11_17\Skaidr&#279;s\duomenys_diagram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07061\Desktop\Astos\Renginiai\Stebesenos_komiteto_2022_11_17\Skaidr&#279;s\duomenys_diagram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07061\Desktop\Astos\Renginiai\Stebesenos_komiteto_2022_11_17\Skaidr&#279;s\duomenys_diagram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07061\Desktop\Astos\Renginiai\Stebesenos_komiteto_2022_11_17\Skaidr&#279;s\duomenys_diagram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07061\Desktop\Astos\Renginiai\Stebesenos_komiteto_2022_11_17\Skaidr&#279;s\duomenys_diagram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07061\Desktop\Astos\Renginiai\Stebesenos_komiteto_2022_11_17\Skaidr&#279;s\duomenys_diagramo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07061\Desktop\Astos\Renginiai\Stebesenos_komiteto_2022_11_17\Skaidr&#279;s\duomenys_diagramo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lt-L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C6-4735-BB9E-53510242F17F}"/>
              </c:ext>
            </c:extLst>
          </c:dPt>
          <c:dPt>
            <c:idx val="1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C6-4735-BB9E-53510242F17F}"/>
              </c:ext>
            </c:extLst>
          </c:dPt>
          <c:dLbls>
            <c:dLbl>
              <c:idx val="0"/>
              <c:layout>
                <c:manualLayout>
                  <c:x val="-0.15496212892058209"/>
                  <c:y val="-0.424775276191686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Lato Light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AC6-4735-BB9E-53510242F17F}"/>
                </c:ext>
                <c:ext xmlns:c15="http://schemas.microsoft.com/office/drawing/2012/chart" uri="{CE6537A1-D6FC-4f65-9D91-7224C49458BB}">
                  <c15:layout>
                    <c:manualLayout>
                      <c:w val="0.34408946189215134"/>
                      <c:h val="0.1261751000530832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3506403020908825"/>
                  <c:y val="-1.14515002312582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Lato Light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AC6-4735-BB9E-53510242F17F}"/>
                </c:ext>
                <c:ext xmlns:c15="http://schemas.microsoft.com/office/drawing/2012/chart" uri="{CE6537A1-D6FC-4f65-9D91-7224C49458BB}">
                  <c15:layout>
                    <c:manualLayout>
                      <c:w val="0.35008566348172443"/>
                      <c:h val="9.615783738752009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9050" cap="flat" cmpd="sng" algn="ctr">
                  <a:solidFill>
                    <a:schemeClr val="tx1">
                      <a:lumMod val="40000"/>
                      <a:lumOff val="60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'2014-2020'!$B$11:$B$12</c:f>
              <c:strCache>
                <c:ptCount val="2"/>
                <c:pt idx="0">
                  <c:v>Deklaruota VSF-sienos</c:v>
                </c:pt>
                <c:pt idx="1">
                  <c:v>Deklaruota VSF-policija</c:v>
                </c:pt>
              </c:strCache>
            </c:strRef>
          </c:cat>
          <c:val>
            <c:numRef>
              <c:f>'2014-2020'!$C$11:$C$12</c:f>
              <c:numCache>
                <c:formatCode>#,##0.00</c:formatCode>
                <c:ptCount val="2"/>
                <c:pt idx="0">
                  <c:v>185139602.56999999</c:v>
                </c:pt>
                <c:pt idx="1">
                  <c:v>15524839.359999999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C6-4735-BB9E-53510242F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691557137107217E-2"/>
          <c:y val="8.0861683708007948E-2"/>
          <c:w val="0.84972317970652178"/>
          <c:h val="0.7626291015294638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44-4A15-883A-1751B1EA5F50}"/>
              </c:ext>
            </c:extLst>
          </c:dPt>
          <c:dPt>
            <c:idx val="1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44-4A15-883A-1751B1EA5F50}"/>
              </c:ext>
            </c:extLst>
          </c:dPt>
          <c:dLbls>
            <c:dLbl>
              <c:idx val="0"/>
              <c:layout>
                <c:manualLayout>
                  <c:x val="-0.23506641886718679"/>
                  <c:y val="-0.366383126982417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000" b="1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defRPr>
                    </a:pPr>
                    <a:fld id="{49CFF6EE-C6C0-46BA-8954-69E5A2668FDC}" type="VALUE">
                      <a:rPr lang="en-US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 sz="40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defRPr>
                      </a:pPr>
                      <a:t>[REIKŠMĖ]</a:t>
                    </a:fld>
                    <a:endParaRPr lang="lt-L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Lato Light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B44-4A15-883A-1751B1EA5F50}"/>
                </c:ext>
                <c:ext xmlns:c15="http://schemas.microsoft.com/office/drawing/2012/chart" uri="{CE6537A1-D6FC-4f65-9D91-7224C49458BB}">
                  <c15:layout>
                    <c:manualLayout>
                      <c:w val="0.35619200002605494"/>
                      <c:h val="0.1323593610464718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3729964488367141"/>
                  <c:y val="-1.51928258475521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Lato Light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B44-4A15-883A-1751B1EA5F50}"/>
                </c:ext>
                <c:ext xmlns:c15="http://schemas.microsoft.com/office/drawing/2012/chart" uri="{CE6537A1-D6FC-4f65-9D91-7224C49458BB}">
                  <c15:layout>
                    <c:manualLayout>
                      <c:w val="0.38576029932797223"/>
                      <c:h val="8.251062735465980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'2014-2020'!$B$16:$B$17</c:f>
              <c:strCache>
                <c:ptCount val="2"/>
                <c:pt idx="0">
                  <c:v>VSF-sienos</c:v>
                </c:pt>
                <c:pt idx="1">
                  <c:v>VSF-policija</c:v>
                </c:pt>
              </c:strCache>
            </c:strRef>
          </c:cat>
          <c:val>
            <c:numRef>
              <c:f>'2014-2020'!$C$16:$C$17</c:f>
              <c:numCache>
                <c:formatCode>#,##0.00</c:formatCode>
                <c:ptCount val="2"/>
                <c:pt idx="0">
                  <c:v>16858193.109999999</c:v>
                </c:pt>
                <c:pt idx="1">
                  <c:v>2836148.64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B44-4A15-883A-1751B1EA5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057364047658497"/>
          <c:y val="0.92071967719774617"/>
          <c:w val="0.56856030377902655"/>
          <c:h val="7.9280313509808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Calibri" panose="020F0502020204030204" pitchFamily="34" charset="0"/>
            </a:defRPr>
          </a:pPr>
          <a:endParaRPr lang="lt-L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8.8210275378884095E-2"/>
                  <c:y val="-4.3567807803989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D2D-42B8-BDC1-AFACCF3A06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4450141816950305E-2"/>
                  <c:y val="-5.32489277353852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D2D-42B8-BDC1-AFACCF3A06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366609163773927E-2"/>
                  <c:y val="-1.4522602601329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D2D-42B8-BDC1-AFACCF3A06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'2014-2020'!$B$41:$B$43</c:f>
              <c:strCache>
                <c:ptCount val="3"/>
                <c:pt idx="0">
                  <c:v>Iš viso</c:v>
                </c:pt>
                <c:pt idx="1">
                  <c:v>Baigti projektai </c:v>
                </c:pt>
                <c:pt idx="2">
                  <c:v>Įgyvendinami projektai</c:v>
                </c:pt>
              </c:strCache>
            </c:strRef>
          </c:cat>
          <c:val>
            <c:numRef>
              <c:f>'2014-2020'!$C$41:$C$43</c:f>
              <c:numCache>
                <c:formatCode>General</c:formatCode>
                <c:ptCount val="3"/>
                <c:pt idx="0">
                  <c:v>197</c:v>
                </c:pt>
                <c:pt idx="1">
                  <c:v>163</c:v>
                </c:pt>
                <c:pt idx="2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2D-42B8-BDC1-AFACCF3A0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4507216"/>
        <c:axId val="524514272"/>
        <c:axId val="0"/>
      </c:bar3DChart>
      <c:catAx>
        <c:axId val="524507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lt-LT"/>
          </a:p>
        </c:txPr>
        <c:crossAx val="524514272"/>
        <c:crosses val="autoZero"/>
        <c:auto val="1"/>
        <c:lblAlgn val="ctr"/>
        <c:lblOffset val="100"/>
        <c:noMultiLvlLbl val="0"/>
      </c:catAx>
      <c:valAx>
        <c:axId val="524514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450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Linai!$B$1</c:f>
              <c:strCache>
                <c:ptCount val="1"/>
                <c:pt idx="0">
                  <c:v>VSF-sienos 2014-2020 m.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7368695791139148E-2"/>
                  <c:y val="-4.94109175520113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BB2-46B3-9E76-3B287138E59C}"/>
                </c:ext>
                <c:ext xmlns:c15="http://schemas.microsoft.com/office/drawing/2012/chart" uri="{CE6537A1-D6FC-4f65-9D91-7224C49458BB}">
                  <c15:layout>
                    <c:manualLayout>
                      <c:w val="0.29514263044539096"/>
                      <c:h val="8.787130743033365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Linai!$A$2</c:f>
              <c:strCache>
                <c:ptCount val="1"/>
                <c:pt idx="0">
                  <c:v>ES lėšos</c:v>
                </c:pt>
              </c:strCache>
            </c:strRef>
          </c:cat>
          <c:val>
            <c:numRef>
              <c:f>Linai!$B$2</c:f>
              <c:numCache>
                <c:formatCode>#,##0.00</c:formatCode>
                <c:ptCount val="1"/>
                <c:pt idx="0">
                  <c:v>201997795.68000001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B2-46B3-9E76-3B287138E59C}"/>
            </c:ext>
          </c:extLst>
        </c:ser>
        <c:ser>
          <c:idx val="1"/>
          <c:order val="1"/>
          <c:tx>
            <c:strRef>
              <c:f>Linai!$C$1</c:f>
              <c:strCache>
                <c:ptCount val="1"/>
                <c:pt idx="0">
                  <c:v>SVVP 2021-2027 m.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5831223145272723E-2"/>
                  <c:y val="-6.14297893889870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BB2-46B3-9E76-3B287138E59C}"/>
                </c:ext>
                <c:ext xmlns:c15="http://schemas.microsoft.com/office/drawing/2012/chart" uri="{CE6537A1-D6FC-4f65-9D91-7224C49458BB}">
                  <c15:layout>
                    <c:manualLayout>
                      <c:w val="0.28930377172802541"/>
                      <c:h val="6.917528457281585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Linai!$A$2</c:f>
              <c:strCache>
                <c:ptCount val="1"/>
                <c:pt idx="0">
                  <c:v>ES lėšos</c:v>
                </c:pt>
              </c:strCache>
            </c:strRef>
          </c:cat>
          <c:val>
            <c:numRef>
              <c:f>Linai!$C$2</c:f>
              <c:numCache>
                <c:formatCode>#,##0.00</c:formatCode>
                <c:ptCount val="1"/>
                <c:pt idx="0">
                  <c:v>303395686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B2-46B3-9E76-3B287138E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4505648"/>
        <c:axId val="524509176"/>
        <c:axId val="0"/>
      </c:bar3DChart>
      <c:catAx>
        <c:axId val="52450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24509176"/>
        <c:crosses val="autoZero"/>
        <c:auto val="1"/>
        <c:lblAlgn val="ctr"/>
        <c:lblOffset val="100"/>
        <c:noMultiLvlLbl val="0"/>
      </c:catAx>
      <c:valAx>
        <c:axId val="5245091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52450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845489178204083E-2"/>
          <c:y val="4.273376203792937E-2"/>
          <c:w val="0.97430902164359179"/>
          <c:h val="0.802392733157414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Linai!$G$1</c:f>
              <c:strCache>
                <c:ptCount val="1"/>
                <c:pt idx="0">
                  <c:v>VSF-policija 2014-2020 m.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6274864228144713E-2"/>
                  <c:y val="-5.00785748122117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844-41BE-9FC2-6F94E285B595}"/>
                </c:ext>
                <c:ext xmlns:c15="http://schemas.microsoft.com/office/drawing/2012/chart" uri="{CE6537A1-D6FC-4f65-9D91-7224C49458BB}">
                  <c15:layout>
                    <c:manualLayout>
                      <c:w val="0.28411886518700485"/>
                      <c:h val="9.855473869997459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Linai!$F$2</c:f>
              <c:strCache>
                <c:ptCount val="1"/>
                <c:pt idx="0">
                  <c:v>ES lėšos</c:v>
                </c:pt>
              </c:strCache>
            </c:strRef>
          </c:cat>
          <c:val>
            <c:numRef>
              <c:f>Linai!$G$2</c:f>
              <c:numCache>
                <c:formatCode>#,##0.00</c:formatCode>
                <c:ptCount val="1"/>
                <c:pt idx="0">
                  <c:v>18360988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44-41BE-9FC2-6F94E285B595}"/>
            </c:ext>
          </c:extLst>
        </c:ser>
        <c:ser>
          <c:idx val="1"/>
          <c:order val="1"/>
          <c:tx>
            <c:strRef>
              <c:f>Linai!$H$1</c:f>
              <c:strCache>
                <c:ptCount val="1"/>
                <c:pt idx="0">
                  <c:v>VSF 2021-2027 m.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07980708410797E-2"/>
                  <c:y val="-4.5320816042405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844-41BE-9FC2-6F94E285B595}"/>
                </c:ext>
                <c:ext xmlns:c15="http://schemas.microsoft.com/office/drawing/2012/chart" uri="{CE6537A1-D6FC-4f65-9D91-7224C49458BB}">
                  <c15:layout>
                    <c:manualLayout>
                      <c:w val="0.30864207179993991"/>
                      <c:h val="8.119414787206580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Linai!$F$2</c:f>
              <c:strCache>
                <c:ptCount val="1"/>
                <c:pt idx="0">
                  <c:v>ES lėšos</c:v>
                </c:pt>
              </c:strCache>
            </c:strRef>
          </c:cat>
          <c:val>
            <c:numRef>
              <c:f>Linai!$H$2</c:f>
              <c:numCache>
                <c:formatCode>#,##0.00</c:formatCode>
                <c:ptCount val="1"/>
                <c:pt idx="0">
                  <c:v>29951127.359999999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44-41BE-9FC2-6F94E285B5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24534264"/>
        <c:axId val="524513096"/>
        <c:axId val="0"/>
      </c:bar3DChart>
      <c:catAx>
        <c:axId val="52453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24513096"/>
        <c:crosses val="autoZero"/>
        <c:auto val="1"/>
        <c:lblAlgn val="ctr"/>
        <c:lblOffset val="100"/>
        <c:noMultiLvlLbl val="0"/>
      </c:catAx>
      <c:valAx>
        <c:axId val="52451309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524534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32182685845E-2"/>
          <c:y val="0.94354150829633221"/>
          <c:w val="0.89999993563462832"/>
          <c:h val="5.645849170366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cap="all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r>
              <a:rPr lang="lt-LT" sz="3600" cap="none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1 konkretus tikslas. </a:t>
            </a:r>
            <a:r>
              <a:rPr lang="en-US" sz="3600" cap="none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</a:t>
            </a:r>
            <a:r>
              <a:rPr lang="lt-LT" sz="3600" cap="none" noProof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uropos</a:t>
            </a:r>
            <a:r>
              <a:rPr lang="lt-LT" sz="3600" cap="none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integruotas sienų valdymas (92 963 352,70 </a:t>
            </a:r>
            <a:r>
              <a:rPr lang="lt-LT" sz="3600" cap="none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eur</a:t>
            </a:r>
            <a:r>
              <a:rPr lang="lt-LT" sz="3600" cap="none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) </a:t>
            </a:r>
          </a:p>
        </c:rich>
      </c:tx>
      <c:layout>
        <c:manualLayout>
          <c:xMode val="edge"/>
          <c:yMode val="edge"/>
          <c:x val="0.151041138467945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cap="all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Calibri" panose="020F0502020204030204" pitchFamily="34" charset="0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1 konkretus veiksmas. Europos integruotas sienų valdymas (92 963 352,70 Eur)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E5-4135-8BAF-15877030276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E5-4135-8BAF-15877030276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E5-4135-8BAF-15877030276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E5-4135-8BAF-15877030276D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4E5-4135-8BAF-15877030276D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4E5-4135-8BAF-15877030276D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4E5-4135-8BAF-15877030276D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4E5-4135-8BAF-15877030276D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4E5-4135-8BAF-15877030276D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4E5-4135-8BAF-15877030276D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4E5-4135-8BAF-15877030276D}"/>
              </c:ext>
            </c:extLst>
          </c:dPt>
          <c:dLbls>
            <c:dLbl>
              <c:idx val="0"/>
              <c:layout>
                <c:manualLayout>
                  <c:x val="-3.6249613750461929E-2"/>
                  <c:y val="3.78327353700700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Calibri" panose="020F0502020204030204" pitchFamily="34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4E5-4135-8BAF-1587703027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090666636392932E-3"/>
                  <c:y val="-3.26182662107325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Calibri" panose="020F0502020204030204" pitchFamily="34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4E5-4135-8BAF-1587703027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817333227376886E-3"/>
                  <c:y val="-0.168916021448436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Calibri" panose="020F0502020204030204" pitchFamily="34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4E5-4135-8BAF-1587703027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612501705552545E-2"/>
                  <c:y val="-0.180686779581494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Calibri" panose="020F0502020204030204" pitchFamily="34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4E5-4135-8BAF-1587703027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943732010610214E-2"/>
                  <c:y val="-9.89598609254300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Calibri" panose="020F0502020204030204" pitchFamily="34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4E5-4135-8BAF-1587703027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8244399868309251E-2"/>
                  <c:y val="-1.2814318868502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Calibri" panose="020F0502020204030204" pitchFamily="34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4E5-4135-8BAF-1587703027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8148763536573369E-2"/>
                  <c:y val="3.25524837677891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Calibri" panose="020F0502020204030204" pitchFamily="34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4E5-4135-8BAF-1587703027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3428976899844792E-2"/>
                  <c:y val="8.09601985736643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Calibri" panose="020F0502020204030204" pitchFamily="34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4E5-4135-8BAF-15877030276D}"/>
                </c:ext>
                <c:ext xmlns:c15="http://schemas.microsoft.com/office/drawing/2012/chart" uri="{CE6537A1-D6FC-4f65-9D91-7224C49458BB}">
                  <c15:layout>
                    <c:manualLayout>
                      <c:w val="0.21327755626917863"/>
                      <c:h val="0.11112642188690607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0.15108650454385153"/>
                  <c:y val="3.13441593699666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defRPr>
                    </a:pPr>
                    <a:fld id="{24CA42DF-9F22-46EF-BB89-C3CFCA0B16E8}" type="CATEGORYNAME">
                      <a:rPr lang="lt-LT" sz="2200" dirty="0"/>
                      <a:pPr>
                        <a:defRPr sz="2400">
                          <a:solidFill>
                            <a:schemeClr val="accent1"/>
                          </a:solidFill>
                          <a:cs typeface="Calibri" panose="020F0502020204030204" pitchFamily="34" charset="0"/>
                        </a:defRPr>
                      </a:pPr>
                      <a:t>[KATEGORIJOS PAVADINIMAS]</a:t>
                    </a:fld>
                    <a:r>
                      <a:rPr lang="lt-LT" baseline="0" dirty="0"/>
                      <a:t>
</a:t>
                    </a:r>
                    <a:fld id="{8F10D30B-4812-4F1A-9CFC-595720BE864D}" type="PERCENTAGE">
                      <a:rPr lang="lt-LT" baseline="0" dirty="0"/>
                      <a:pPr>
                        <a:defRPr sz="2400">
                          <a:solidFill>
                            <a:schemeClr val="accent1"/>
                          </a:solidFill>
                          <a:cs typeface="Calibri" panose="020F0502020204030204" pitchFamily="34" charset="0"/>
                        </a:defRPr>
                      </a:pPr>
                      <a:t>[PROCENTAI]</a:t>
                    </a:fld>
                    <a:endParaRPr lang="lt-LT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Calibri" panose="020F0502020204030204" pitchFamily="34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54E5-4135-8BAF-15877030276D}"/>
                </c:ext>
                <c:ext xmlns:c15="http://schemas.microsoft.com/office/drawing/2012/chart" uri="{CE6537A1-D6FC-4f65-9D91-7224C49458BB}">
                  <c15:layout>
                    <c:manualLayout>
                      <c:w val="0.25889913529837494"/>
                      <c:h val="0.1300115439193659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9.3504677442644134E-3"/>
                  <c:y val="4.5115572104713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+mn-lt"/>
                      <a:ea typeface="+mn-ea"/>
                      <a:cs typeface="Calibri" panose="020F0502020204030204" pitchFamily="34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54E5-4135-8BAF-1587703027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24886821587419108"/>
                  <c:y val="7.36983888703841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+mn-lt"/>
                      <a:ea typeface="+mn-ea"/>
                      <a:cs typeface="Calibri" panose="020F0502020204030204" pitchFamily="34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54E5-4135-8BAF-1587703027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Lapas1!$A$2:$A$12</c:f>
              <c:strCache>
                <c:ptCount val="11"/>
                <c:pt idx="0">
                  <c:v>Investicijos į tolesnį EUROSUR nacionalinių komponentų plėtojimą </c:v>
                </c:pt>
                <c:pt idx="1">
                  <c:v>Veiksmai, kuriais gerinamas patruliuojančių padalinių gebėjimas reaguoti </c:v>
                </c:pt>
                <c:pt idx="2">
                  <c:v>Investicijos į technines ir veiklos sienų kontrolės priemones </c:v>
                </c:pt>
                <c:pt idx="3">
                  <c:v>Pakrančių apsaugos rinktinės Kopgalio užkardos prieplaukos rekonstrukcija </c:v>
                </c:pt>
                <c:pt idx="4">
                  <c:v>Padidinti nacionalinius pajėgumus aptikti dokumentų klastojimą </c:v>
                </c:pt>
                <c:pt idx="5">
                  <c:v>Rizikos analizės ir kriminalinės žvalgybos techninės bazės stiprinimas </c:v>
                </c:pt>
                <c:pt idx="6">
                  <c:v>Sienų valdymo mokymas </c:v>
                </c:pt>
                <c:pt idx="7">
                  <c:v>Investicijos į sąveikumo paketą ir didelės apimties IT sistemų kūrimą </c:v>
                </c:pt>
                <c:pt idx="8">
                  <c:v>Nacionalinių SIS, AIS, ETIAS ir EURODAC (tik sienų kontrolės tikslais) veikla ir techninė priežiūra </c:v>
                </c:pt>
                <c:pt idx="9">
                  <c:v>Parama sienų valdymui </c:v>
                </c:pt>
                <c:pt idx="10">
                  <c:v>Lietuvos SIRENE padalinio stiprinimas didinant informacinių sistemų sąveikumą </c:v>
                </c:pt>
              </c:strCache>
            </c:strRef>
          </c:cat>
          <c:val>
            <c:numRef>
              <c:f>Lapas1!$B$2:$B$12</c:f>
              <c:numCache>
                <c:formatCode>#,##0.00</c:formatCode>
                <c:ptCount val="11"/>
                <c:pt idx="0">
                  <c:v>12664000</c:v>
                </c:pt>
                <c:pt idx="1">
                  <c:v>8086000</c:v>
                </c:pt>
                <c:pt idx="2">
                  <c:v>7203000</c:v>
                </c:pt>
                <c:pt idx="3">
                  <c:v>3133431</c:v>
                </c:pt>
                <c:pt idx="4">
                  <c:v>1395000</c:v>
                </c:pt>
                <c:pt idx="5">
                  <c:v>1725000</c:v>
                </c:pt>
                <c:pt idx="6">
                  <c:v>768000</c:v>
                </c:pt>
                <c:pt idx="7">
                  <c:v>3020000</c:v>
                </c:pt>
                <c:pt idx="8">
                  <c:v>2100000</c:v>
                </c:pt>
                <c:pt idx="9">
                  <c:v>51886792.450000003</c:v>
                </c:pt>
                <c:pt idx="10">
                  <c:v>982129.25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4B-41E5-9D4F-5739F9BC269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cap="all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3600" b="1" cap="none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2 </a:t>
            </a:r>
            <a:r>
              <a:rPr lang="lt-LT" sz="3600" b="1" cap="none" noProof="0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konkretus tikslas</a:t>
            </a:r>
            <a:r>
              <a:rPr lang="en-US" sz="3600" b="1" cap="none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. B</a:t>
            </a:r>
            <a:r>
              <a:rPr lang="lt-LT" sz="3600" b="1" cap="none" noProof="0" dirty="0" err="1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endra</a:t>
            </a:r>
            <a:r>
              <a:rPr lang="en-US" sz="3600" b="1" cap="none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 viz</a:t>
            </a:r>
            <a:r>
              <a:rPr lang="lt-LT" sz="3600" b="1" cap="none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ų politika (</a:t>
            </a:r>
            <a:r>
              <a:rPr lang="en-US" sz="3600" b="1" cap="none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4</a:t>
            </a:r>
            <a:r>
              <a:rPr lang="en-US" sz="3600" b="1" cap="none" baseline="0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 043 898,25 </a:t>
            </a:r>
            <a:r>
              <a:rPr lang="lt-LT" sz="3600" b="1" cap="none" dirty="0" err="1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eur</a:t>
            </a:r>
            <a:r>
              <a:rPr lang="lt-LT" sz="3600" b="1" cap="none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) </a:t>
            </a:r>
          </a:p>
        </c:rich>
      </c:tx>
      <c:layout>
        <c:manualLayout>
          <c:xMode val="edge"/>
          <c:yMode val="edge"/>
          <c:x val="0.21499375652579483"/>
          <c:y val="9.6742874959758062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cap="all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'2021-2027'!$C$40:$C$41</c:f>
              <c:strCache>
                <c:ptCount val="2"/>
                <c:pt idx="0">
                  <c:v>Bendra vizų politika 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42-4055-8DA6-CB936278DB6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42-4055-8DA6-CB936278DB6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242-4055-8DA6-CB936278DB65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242-4055-8DA6-CB936278DB65}"/>
              </c:ext>
            </c:extLst>
          </c:dPt>
          <c:dLbls>
            <c:dLbl>
              <c:idx val="0"/>
              <c:layout>
                <c:manualLayout>
                  <c:x val="-4.4967708449561595E-3"/>
                  <c:y val="-2.44670954069695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Calibri" panose="020F0502020204030204" pitchFamily="34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242-4055-8DA6-CB936278DB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5556380455316635E-3"/>
                  <c:y val="-8.37032211291062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Calibri" panose="020F0502020204030204" pitchFamily="34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242-4055-8DA6-CB936278DB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980625069736544E-2"/>
                  <c:y val="3.86322559057414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Calibri" panose="020F0502020204030204" pitchFamily="34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242-4055-8DA6-CB936278DB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6.39284732969692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Calibri" panose="020F0502020204030204" pitchFamily="34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242-4055-8DA6-CB936278DB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'2021-2027'!$B$42:$B$45</c:f>
              <c:strCache>
                <c:ptCount val="4"/>
                <c:pt idx="0">
                  <c:v>Investicijos į Nacionalinę VIS </c:v>
                </c:pt>
                <c:pt idx="1">
                  <c:v>Nacionalinės VIS veikla ir techninė priežiūra </c:v>
                </c:pt>
                <c:pt idx="2">
                  <c:v>Konsulinio personalo mokymas </c:v>
                </c:pt>
                <c:pt idx="3">
                  <c:v>Personalo išteklių, skirtų prašymams išduoti vizą nagrinėti ir išorės paslaugų teikėjo veiklos patikrinimams vietoje atlikti, stiprinimas </c:v>
                </c:pt>
              </c:strCache>
            </c:strRef>
          </c:cat>
          <c:val>
            <c:numRef>
              <c:f>'2021-2027'!$C$42:$C$45</c:f>
              <c:numCache>
                <c:formatCode>#,##0</c:formatCode>
                <c:ptCount val="4"/>
                <c:pt idx="0" formatCode="General">
                  <c:v>1200000</c:v>
                </c:pt>
                <c:pt idx="1">
                  <c:v>285000</c:v>
                </c:pt>
                <c:pt idx="2">
                  <c:v>180000</c:v>
                </c:pt>
                <c:pt idx="3" formatCode="General">
                  <c:v>2378898.25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242-4055-8DA6-CB936278DB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cap="none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cap="none" baseline="0" noProof="0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3 </a:t>
            </a:r>
            <a:r>
              <a:rPr lang="lt-LT" sz="3600" b="1" cap="none" baseline="0" noProof="0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Konkretus tikslas</a:t>
            </a:r>
            <a:r>
              <a:rPr lang="en-US" sz="3600" b="1" cap="none" baseline="0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. </a:t>
            </a:r>
            <a:r>
              <a:rPr lang="lt-LT" sz="3600" b="1" cap="none" baseline="0" noProof="0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Speciali tranzito </a:t>
            </a:r>
            <a:r>
              <a:rPr lang="en-US" sz="3600" b="1" cap="none" baseline="0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schema (STS) (189 215 094,34 </a:t>
            </a:r>
            <a:r>
              <a:rPr lang="en-US" sz="3600" b="1" cap="none" baseline="0" dirty="0" err="1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Eur</a:t>
            </a:r>
            <a:r>
              <a:rPr lang="en-US" sz="3600" b="1" cap="none" baseline="0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) </a:t>
            </a:r>
          </a:p>
        </c:rich>
      </c:tx>
      <c:layout>
        <c:manualLayout>
          <c:xMode val="edge"/>
          <c:yMode val="edge"/>
          <c:x val="0.18945714243297787"/>
          <c:y val="1.47048070112092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cap="none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4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436743465894449E-2"/>
          <c:y val="0.11504583206005972"/>
          <c:w val="0.86271526420529077"/>
          <c:h val="0.81352687124290735"/>
        </c:manualLayout>
      </c:layout>
      <c:pie3DChart>
        <c:varyColors val="1"/>
        <c:ser>
          <c:idx val="0"/>
          <c:order val="0"/>
          <c:tx>
            <c:strRef>
              <c:f>'2021-2027'!$C$49</c:f>
              <c:strCache>
                <c:ptCount val="1"/>
                <c:pt idx="0">
                  <c:v>Speciali tranzito schema (STS) 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6B-4E44-BE6E-D70AB911FE7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6B-4E44-BE6E-D70AB911FE7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26B-4E44-BE6E-D70AB911FE7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26B-4E44-BE6E-D70AB911FE7B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26B-4E44-BE6E-D70AB911FE7B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26B-4E44-BE6E-D70AB911FE7B}"/>
              </c:ext>
            </c:extLst>
          </c:dPt>
          <c:dLbls>
            <c:dLbl>
              <c:idx val="0"/>
              <c:layout>
                <c:manualLayout>
                  <c:x val="-0.34769233355485557"/>
                  <c:y val="7.7482977026032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Calibri" panose="020F0502020204030204" pitchFamily="34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26B-4E44-BE6E-D70AB911FE7B}"/>
                </c:ext>
                <c:ext xmlns:c15="http://schemas.microsoft.com/office/drawing/2012/chart" uri="{CE6537A1-D6FC-4f65-9D91-7224C49458BB}">
                  <c15:layout>
                    <c:manualLayout>
                      <c:w val="0.27803235854815311"/>
                      <c:h val="0.1744551227726692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6347188516007675"/>
                  <c:y val="7.12617570543216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Calibri" panose="020F0502020204030204" pitchFamily="34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26B-4E44-BE6E-D70AB911FE7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4066746600972644"/>
                  <c:y val="0.228490078174174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Calibri" panose="020F0502020204030204" pitchFamily="34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26B-4E44-BE6E-D70AB911FE7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286120423680931"/>
                  <c:y val="0.344997395262985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Calibri" panose="020F0502020204030204" pitchFamily="34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26B-4E44-BE6E-D70AB911FE7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4381066572818086E-2"/>
                  <c:y val="6.786834005173325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Calibri" panose="020F0502020204030204" pitchFamily="34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26B-4E44-BE6E-D70AB911FE7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8207599813816536E-2"/>
                  <c:y val="0.162884016124163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Calibri" panose="020F0502020204030204" pitchFamily="34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26B-4E44-BE6E-D70AB911FE7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'2021-2027'!$B$50:$B$55</c:f>
              <c:strCache>
                <c:ptCount val="6"/>
                <c:pt idx="0">
                  <c:v>Supaprastinto tranzito dokumentų (STD) ir supaprastinto tranzito geležinkeliu dokumentų (STGD) išrašymo ir įteikimo sistemų atnaujinimas</c:v>
                </c:pt>
                <c:pt idx="1">
                  <c:v> Asmenų, vykstančių STD / STGD pagrindu, kontrolės užtikrinimas ir plėtojimas</c:v>
                </c:pt>
                <c:pt idx="2">
                  <c:v>Reagavimo pajėgumų stiprinimas, siekiant užtikrinti sklandų Rusijos piliečių tranzitą  </c:v>
                </c:pt>
                <c:pt idx="3">
                  <c:v>STS įgyvendinančių darbuotojų mokymas </c:v>
                </c:pt>
                <c:pt idx="4">
                  <c:v>Papildomos veiklos sąnaudos </c:v>
                </c:pt>
                <c:pt idx="5">
                  <c:v>Negauti mokesčiai už vizas </c:v>
                </c:pt>
              </c:strCache>
            </c:strRef>
          </c:cat>
          <c:val>
            <c:numRef>
              <c:f>'2021-2027'!$C$50:$C$55</c:f>
              <c:numCache>
                <c:formatCode>0.00</c:formatCode>
                <c:ptCount val="6"/>
                <c:pt idx="0">
                  <c:v>3855000</c:v>
                </c:pt>
                <c:pt idx="1">
                  <c:v>2627750</c:v>
                </c:pt>
                <c:pt idx="2">
                  <c:v>1902750</c:v>
                </c:pt>
                <c:pt idx="3">
                  <c:v>1236000</c:v>
                </c:pt>
                <c:pt idx="4">
                  <c:v>127525774.34</c:v>
                </c:pt>
                <c:pt idx="5">
                  <c:v>52067820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26B-4E44-BE6E-D70AB911FE7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image" Target="../media/image25.jpg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7.jp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7.jfif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fif"/><Relationship Id="rId9" Type="http://schemas.openxmlformats.org/officeDocument/2006/relationships/image" Target="../media/image40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48.jfif"/><Relationship Id="rId2" Type="http://schemas.openxmlformats.org/officeDocument/2006/relationships/image" Target="../media/image44.jpeg"/><Relationship Id="rId1" Type="http://schemas.openxmlformats.org/officeDocument/2006/relationships/image" Target="../media/image43.png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fif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27.jp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7.png"/><Relationship Id="rId1" Type="http://schemas.openxmlformats.org/officeDocument/2006/relationships/image" Target="../media/image56.png"/><Relationship Id="rId5" Type="http://schemas.openxmlformats.org/officeDocument/2006/relationships/image" Target="../media/image59.jpg"/><Relationship Id="rId4" Type="http://schemas.openxmlformats.org/officeDocument/2006/relationships/image" Target="../media/image58.jfif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61.jpg"/><Relationship Id="rId1" Type="http://schemas.openxmlformats.org/officeDocument/2006/relationships/image" Target="../media/image60.png"/><Relationship Id="rId6" Type="http://schemas.openxmlformats.org/officeDocument/2006/relationships/image" Target="../media/image63.jpg"/><Relationship Id="rId5" Type="http://schemas.microsoft.com/office/2007/relationships/hdphoto" Target="../media/hdphoto6.wdp"/><Relationship Id="rId4" Type="http://schemas.openxmlformats.org/officeDocument/2006/relationships/image" Target="../media/image6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69.jpeg"/><Relationship Id="rId2" Type="http://schemas.openxmlformats.org/officeDocument/2006/relationships/image" Target="../media/image65.jpeg"/><Relationship Id="rId1" Type="http://schemas.openxmlformats.org/officeDocument/2006/relationships/image" Target="../media/image64.png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image" Target="../media/image25.jpg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7.jp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7.jfif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fif"/><Relationship Id="rId9" Type="http://schemas.openxmlformats.org/officeDocument/2006/relationships/image" Target="../media/image4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48.jfif"/><Relationship Id="rId2" Type="http://schemas.openxmlformats.org/officeDocument/2006/relationships/image" Target="../media/image44.jpeg"/><Relationship Id="rId1" Type="http://schemas.openxmlformats.org/officeDocument/2006/relationships/image" Target="../media/image43.png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fif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27.jp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7.png"/><Relationship Id="rId1" Type="http://schemas.openxmlformats.org/officeDocument/2006/relationships/image" Target="../media/image56.png"/><Relationship Id="rId5" Type="http://schemas.openxmlformats.org/officeDocument/2006/relationships/image" Target="../media/image59.jpg"/><Relationship Id="rId4" Type="http://schemas.openxmlformats.org/officeDocument/2006/relationships/image" Target="../media/image58.jfif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61.jpg"/><Relationship Id="rId1" Type="http://schemas.openxmlformats.org/officeDocument/2006/relationships/image" Target="../media/image60.png"/><Relationship Id="rId6" Type="http://schemas.openxmlformats.org/officeDocument/2006/relationships/image" Target="../media/image63.jpg"/><Relationship Id="rId5" Type="http://schemas.microsoft.com/office/2007/relationships/hdphoto" Target="../media/hdphoto6.wdp"/><Relationship Id="rId4" Type="http://schemas.openxmlformats.org/officeDocument/2006/relationships/image" Target="../media/image62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69.jpeg"/><Relationship Id="rId2" Type="http://schemas.openxmlformats.org/officeDocument/2006/relationships/image" Target="../media/image65.jpeg"/><Relationship Id="rId1" Type="http://schemas.openxmlformats.org/officeDocument/2006/relationships/image" Target="../media/image64.png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4E2CA-3587-4B99-B2D5-A7564EDA26BB}" type="doc">
      <dgm:prSet loTypeId="urn:microsoft.com/office/officeart/2005/8/layout/hChevron3" loCatId="process" qsTypeId="urn:microsoft.com/office/officeart/2005/8/quickstyle/3d4" qsCatId="3D" csTypeId="urn:microsoft.com/office/officeart/2005/8/colors/accent6_3" csCatId="accent6" phldr="1"/>
      <dgm:spPr/>
    </dgm:pt>
    <dgm:pt modelId="{E9F4D94E-EA14-449F-AC99-260D3EA4380E}">
      <dgm:prSet phldrT="[Tekstas]" custT="1"/>
      <dgm:spPr/>
      <dgm:t>
        <a:bodyPr/>
        <a:lstStyle/>
        <a:p>
          <a:r>
            <a:rPr lang="lt-LT" sz="40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Tarpinstitucinė darbo grupė programoms parengti</a:t>
          </a:r>
        </a:p>
        <a:p>
          <a:r>
            <a:rPr lang="lt-LT" sz="40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2020 m. balandžio 6 d. </a:t>
          </a:r>
        </a:p>
      </dgm:t>
    </dgm:pt>
    <dgm:pt modelId="{72D24F4B-844A-4867-B7B5-B943028C957E}" type="parTrans" cxnId="{F78E2E53-7EE6-4476-9DE2-B892447A7E04}">
      <dgm:prSet/>
      <dgm:spPr/>
      <dgm:t>
        <a:bodyPr/>
        <a:lstStyle/>
        <a:p>
          <a:endParaRPr lang="en-US" sz="400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7580D3-DCCE-4A2D-82DF-31686BAD95AA}" type="sibTrans" cxnId="{F78E2E53-7EE6-4476-9DE2-B892447A7E04}">
      <dgm:prSet/>
      <dgm:spPr/>
      <dgm:t>
        <a:bodyPr/>
        <a:lstStyle/>
        <a:p>
          <a:endParaRPr lang="en-US" sz="400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C2618E-0934-4CB1-AE40-F164FA808968}">
      <dgm:prSet phldrT="[Tekstas]" custT="1"/>
      <dgm:spPr/>
      <dgm:t>
        <a:bodyPr/>
        <a:lstStyle/>
        <a:p>
          <a:r>
            <a:rPr lang="lt-LT" sz="40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Programų </a:t>
          </a:r>
          <a:r>
            <a:rPr lang="lt-LT" sz="4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projektų rengimas, derinimas ir teikimas EK</a:t>
          </a:r>
          <a:endParaRPr lang="en-US" sz="4000" b="1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842AB31C-2B4E-4323-ACF3-50104784C2C7}" type="parTrans" cxnId="{4408DF3B-EF9D-4CCE-AAAB-7EC9255E18F1}">
      <dgm:prSet/>
      <dgm:spPr/>
      <dgm:t>
        <a:bodyPr/>
        <a:lstStyle/>
        <a:p>
          <a:endParaRPr lang="en-US" sz="400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CA0BD2-1779-4B6D-92FD-647B9059B0D3}" type="sibTrans" cxnId="{4408DF3B-EF9D-4CCE-AAAB-7EC9255E18F1}">
      <dgm:prSet/>
      <dgm:spPr/>
      <dgm:t>
        <a:bodyPr/>
        <a:lstStyle/>
        <a:p>
          <a:endParaRPr lang="en-US" sz="400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53D88F-F398-40A3-8804-584325F6FDBC}">
      <dgm:prSet phldrT="[Tekstas]" custT="1"/>
      <dgm:spPr/>
      <dgm:t>
        <a:bodyPr/>
        <a:lstStyle/>
        <a:p>
          <a:r>
            <a:rPr lang="lt-LT" sz="4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Patvirtinta EK</a:t>
          </a:r>
        </a:p>
        <a:p>
          <a:r>
            <a:rPr lang="lt-LT" sz="4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SVVP 2022-10-10</a:t>
          </a:r>
        </a:p>
        <a:p>
          <a:r>
            <a:rPr lang="lt-LT" sz="4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VSF </a:t>
          </a:r>
          <a:r>
            <a:rPr lang="en-US" sz="4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2022</a:t>
          </a:r>
          <a:r>
            <a:rPr lang="lt-LT" sz="4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-11-0</a:t>
          </a:r>
          <a:r>
            <a:rPr lang="en-US" sz="4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7</a:t>
          </a:r>
        </a:p>
      </dgm:t>
    </dgm:pt>
    <dgm:pt modelId="{FF86B3E0-DFC3-4841-B4EC-3BCE76ED0D27}" type="parTrans" cxnId="{D1D8B4B4-A2D1-45EA-A61A-A81FEF973E88}">
      <dgm:prSet/>
      <dgm:spPr/>
      <dgm:t>
        <a:bodyPr/>
        <a:lstStyle/>
        <a:p>
          <a:endParaRPr lang="en-US" sz="400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B24017-A53D-4CAD-B5F7-0812BDD9024B}" type="sibTrans" cxnId="{D1D8B4B4-A2D1-45EA-A61A-A81FEF973E88}">
      <dgm:prSet/>
      <dgm:spPr/>
      <dgm:t>
        <a:bodyPr/>
        <a:lstStyle/>
        <a:p>
          <a:endParaRPr lang="en-US" sz="400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30CEE2-CB7B-423A-85D1-61A494EBACA7}" type="pres">
      <dgm:prSet presAssocID="{9764E2CA-3587-4B99-B2D5-A7564EDA26BB}" presName="Name0" presStyleCnt="0">
        <dgm:presLayoutVars>
          <dgm:dir/>
          <dgm:resizeHandles val="exact"/>
        </dgm:presLayoutVars>
      </dgm:prSet>
      <dgm:spPr/>
    </dgm:pt>
    <dgm:pt modelId="{E047937E-CE50-497D-AA64-25CDED401EEB}" type="pres">
      <dgm:prSet presAssocID="{E9F4D94E-EA14-449F-AC99-260D3EA4380E}" presName="parTxOnly" presStyleLbl="node1" presStyleIdx="0" presStyleCnt="3" custScaleX="89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7A5A9-6430-4035-B62A-F73B780B2BB4}" type="pres">
      <dgm:prSet presAssocID="{AD7580D3-DCCE-4A2D-82DF-31686BAD95AA}" presName="parSpace" presStyleCnt="0"/>
      <dgm:spPr/>
    </dgm:pt>
    <dgm:pt modelId="{E2526A75-81EA-41C6-930D-EBCF6B450EF4}" type="pres">
      <dgm:prSet presAssocID="{89C2618E-0934-4CB1-AE40-F164FA808968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FEA1E-25E3-41DB-8847-C108ACCC36BA}" type="pres">
      <dgm:prSet presAssocID="{6DCA0BD2-1779-4B6D-92FD-647B9059B0D3}" presName="parSpace" presStyleCnt="0"/>
      <dgm:spPr/>
    </dgm:pt>
    <dgm:pt modelId="{04F949DB-5D7E-43D3-A630-068020A7E022}" type="pres">
      <dgm:prSet presAssocID="{5E53D88F-F398-40A3-8804-584325F6FDBC}" presName="parTxOnly" presStyleLbl="node1" presStyleIdx="2" presStyleCnt="3" custScaleX="111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8E2E53-7EE6-4476-9DE2-B892447A7E04}" srcId="{9764E2CA-3587-4B99-B2D5-A7564EDA26BB}" destId="{E9F4D94E-EA14-449F-AC99-260D3EA4380E}" srcOrd="0" destOrd="0" parTransId="{72D24F4B-844A-4867-B7B5-B943028C957E}" sibTransId="{AD7580D3-DCCE-4A2D-82DF-31686BAD95AA}"/>
    <dgm:cxn modelId="{D1D8B4B4-A2D1-45EA-A61A-A81FEF973E88}" srcId="{9764E2CA-3587-4B99-B2D5-A7564EDA26BB}" destId="{5E53D88F-F398-40A3-8804-584325F6FDBC}" srcOrd="2" destOrd="0" parTransId="{FF86B3E0-DFC3-4841-B4EC-3BCE76ED0D27}" sibTransId="{83B24017-A53D-4CAD-B5F7-0812BDD9024B}"/>
    <dgm:cxn modelId="{71919122-2A95-4106-BE9B-273D25B5D18D}" type="presOf" srcId="{E9F4D94E-EA14-449F-AC99-260D3EA4380E}" destId="{E047937E-CE50-497D-AA64-25CDED401EEB}" srcOrd="0" destOrd="0" presId="urn:microsoft.com/office/officeart/2005/8/layout/hChevron3"/>
    <dgm:cxn modelId="{E6BA4998-4A37-4741-B7E2-0973DBB507F8}" type="presOf" srcId="{5E53D88F-F398-40A3-8804-584325F6FDBC}" destId="{04F949DB-5D7E-43D3-A630-068020A7E022}" srcOrd="0" destOrd="0" presId="urn:microsoft.com/office/officeart/2005/8/layout/hChevron3"/>
    <dgm:cxn modelId="{9B441872-3743-48ED-858B-27D89C745EEF}" type="presOf" srcId="{89C2618E-0934-4CB1-AE40-F164FA808968}" destId="{E2526A75-81EA-41C6-930D-EBCF6B450EF4}" srcOrd="0" destOrd="0" presId="urn:microsoft.com/office/officeart/2005/8/layout/hChevron3"/>
    <dgm:cxn modelId="{1625C159-BE24-47CC-880F-A6116E2489A6}" type="presOf" srcId="{9764E2CA-3587-4B99-B2D5-A7564EDA26BB}" destId="{CC30CEE2-CB7B-423A-85D1-61A494EBACA7}" srcOrd="0" destOrd="0" presId="urn:microsoft.com/office/officeart/2005/8/layout/hChevron3"/>
    <dgm:cxn modelId="{4408DF3B-EF9D-4CCE-AAAB-7EC9255E18F1}" srcId="{9764E2CA-3587-4B99-B2D5-A7564EDA26BB}" destId="{89C2618E-0934-4CB1-AE40-F164FA808968}" srcOrd="1" destOrd="0" parTransId="{842AB31C-2B4E-4323-ACF3-50104784C2C7}" sibTransId="{6DCA0BD2-1779-4B6D-92FD-647B9059B0D3}"/>
    <dgm:cxn modelId="{8904DBCA-3E04-4F00-8948-BDB5FA07D847}" type="presParOf" srcId="{CC30CEE2-CB7B-423A-85D1-61A494EBACA7}" destId="{E047937E-CE50-497D-AA64-25CDED401EEB}" srcOrd="0" destOrd="0" presId="urn:microsoft.com/office/officeart/2005/8/layout/hChevron3"/>
    <dgm:cxn modelId="{8C43B5F6-61AE-49F2-B8A7-441395C889C6}" type="presParOf" srcId="{CC30CEE2-CB7B-423A-85D1-61A494EBACA7}" destId="{B367A5A9-6430-4035-B62A-F73B780B2BB4}" srcOrd="1" destOrd="0" presId="urn:microsoft.com/office/officeart/2005/8/layout/hChevron3"/>
    <dgm:cxn modelId="{316F2158-0AA7-48CD-B43C-DC003F6AB992}" type="presParOf" srcId="{CC30CEE2-CB7B-423A-85D1-61A494EBACA7}" destId="{E2526A75-81EA-41C6-930D-EBCF6B450EF4}" srcOrd="2" destOrd="0" presId="urn:microsoft.com/office/officeart/2005/8/layout/hChevron3"/>
    <dgm:cxn modelId="{7A29642D-9C6A-4BDA-869C-9914619518EE}" type="presParOf" srcId="{CC30CEE2-CB7B-423A-85D1-61A494EBACA7}" destId="{82CFEA1E-25E3-41DB-8847-C108ACCC36BA}" srcOrd="3" destOrd="0" presId="urn:microsoft.com/office/officeart/2005/8/layout/hChevron3"/>
    <dgm:cxn modelId="{E63B66B7-C3C9-4C40-A948-24F0423E8F77}" type="presParOf" srcId="{CC30CEE2-CB7B-423A-85D1-61A494EBACA7}" destId="{04F949DB-5D7E-43D3-A630-068020A7E022}" srcOrd="4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F568E-D6A5-4B68-837E-D022483906C6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FBE87AC4-AC65-4DA5-996E-C6636DFDD5E5}">
      <dgm:prSet phldrT="[Tekstas]" custT="1"/>
      <dgm:spPr/>
      <dgm:t>
        <a:bodyPr/>
        <a:lstStyle/>
        <a:p>
          <a:r>
            <a:rPr lang="en-US" sz="36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1. </a:t>
          </a:r>
          <a:r>
            <a:rPr lang="lt-LT" sz="36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Europos integruotas sienų valdymas</a:t>
          </a:r>
          <a:r>
            <a:rPr lang="en-US" sz="36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(1)</a:t>
          </a:r>
          <a:endParaRPr lang="lt-LT" sz="3600" b="1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8E1512E6-6563-480F-8708-E5CFB40BAF18}" type="parTrans" cxnId="{5D4EC9DA-4AAB-4EA8-BBB3-749017EFD8B2}">
      <dgm:prSet/>
      <dgm:spPr/>
      <dgm:t>
        <a:bodyPr/>
        <a:lstStyle/>
        <a:p>
          <a:endParaRPr lang="lt-LT"/>
        </a:p>
      </dgm:t>
    </dgm:pt>
    <dgm:pt modelId="{73004AE8-545E-4892-8CB0-636A9D4EF1CA}" type="sibTrans" cxnId="{5D4EC9DA-4AAB-4EA8-BBB3-749017EFD8B2}">
      <dgm:prSet/>
      <dgm:spPr/>
      <dgm:t>
        <a:bodyPr/>
        <a:lstStyle/>
        <a:p>
          <a:endParaRPr lang="lt-LT"/>
        </a:p>
      </dgm:t>
    </dgm:pt>
    <dgm:pt modelId="{8ADB0A14-85A3-4F57-85E2-03687010F150}">
      <dgm:prSet phldrT="[Tekstas]" custT="1"/>
      <dgm:spPr/>
      <dgm:t>
        <a:bodyPr/>
        <a:lstStyle/>
        <a:p>
          <a:pPr algn="l"/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1.1. </a:t>
          </a:r>
          <a:r>
            <a:rPr lang="lt-LT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Investicijos į tolesnį EUROSUR nacionalinių komponentų plėtojimą</a:t>
          </a:r>
        </a:p>
      </dgm:t>
    </dgm:pt>
    <dgm:pt modelId="{B9A0741C-F061-4EA7-A5E3-4FF5A47A0C52}" type="parTrans" cxnId="{189047B0-6C45-426B-970D-B94AF4280AE4}">
      <dgm:prSet/>
      <dgm:spPr/>
      <dgm:t>
        <a:bodyPr/>
        <a:lstStyle/>
        <a:p>
          <a:endParaRPr lang="lt-LT"/>
        </a:p>
      </dgm:t>
    </dgm:pt>
    <dgm:pt modelId="{64439A8F-DB67-448F-8CAC-D251C46FD11F}" type="sibTrans" cxnId="{189047B0-6C45-426B-970D-B94AF4280AE4}">
      <dgm:prSet/>
      <dgm:spPr/>
      <dgm:t>
        <a:bodyPr/>
        <a:lstStyle/>
        <a:p>
          <a:endParaRPr lang="lt-LT"/>
        </a:p>
      </dgm:t>
    </dgm:pt>
    <dgm:pt modelId="{28CFB9FF-E665-49AC-AA88-C3341AE779E4}">
      <dgm:prSet phldrT="[Tekstas]" custT="1"/>
      <dgm:spPr/>
      <dgm:t>
        <a:bodyPr/>
        <a:lstStyle/>
        <a:p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4 </a:t>
          </a:r>
          <a:r>
            <a:rPr lang="lt-LT" sz="30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projekt</a:t>
          </a:r>
          <a:r>
            <a:rPr lang="en-US" sz="30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ai</a:t>
          </a:r>
          <a:r>
            <a:rPr lang="lt-LT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</a:t>
          </a:r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VSAT</a:t>
          </a:r>
          <a:r>
            <a:rPr lang="lt-LT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)</a:t>
          </a:r>
        </a:p>
      </dgm:t>
    </dgm:pt>
    <dgm:pt modelId="{30BA6403-75DA-411D-8BDD-12D7223D6C84}" type="parTrans" cxnId="{7A7A6843-2163-41E0-B758-612C3ECF5695}">
      <dgm:prSet/>
      <dgm:spPr/>
      <dgm:t>
        <a:bodyPr/>
        <a:lstStyle/>
        <a:p>
          <a:endParaRPr lang="lt-LT"/>
        </a:p>
      </dgm:t>
    </dgm:pt>
    <dgm:pt modelId="{88DCEE20-693B-43D6-97E2-04CC0300DD29}" type="sibTrans" cxnId="{7A7A6843-2163-41E0-B758-612C3ECF5695}">
      <dgm:prSet/>
      <dgm:spPr/>
      <dgm:t>
        <a:bodyPr/>
        <a:lstStyle/>
        <a:p>
          <a:endParaRPr lang="lt-LT"/>
        </a:p>
      </dgm:t>
    </dgm:pt>
    <dgm:pt modelId="{468576D7-6C07-419B-ABFB-1A2F3FEAD1EE}">
      <dgm:prSet phldrT="[Tekstas]" custT="1"/>
      <dgm:spPr/>
      <dgm:t>
        <a:bodyPr/>
        <a:lstStyle/>
        <a:p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2 </a:t>
          </a:r>
          <a:r>
            <a:rPr lang="lt-LT" sz="30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projektai</a:t>
          </a:r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</a:t>
          </a:r>
          <a:r>
            <a:rPr lang="lt-LT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VSAT</a:t>
          </a:r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)</a:t>
          </a:r>
          <a:endParaRPr lang="lt-LT" sz="3000" b="1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2353EBFF-A5CD-48F1-9E40-94235A37ECCD}" type="parTrans" cxnId="{A3D81DE9-739A-4812-95CE-FA626E5CE68B}">
      <dgm:prSet/>
      <dgm:spPr>
        <a:ln>
          <a:noFill/>
        </a:ln>
      </dgm:spPr>
      <dgm:t>
        <a:bodyPr/>
        <a:lstStyle/>
        <a:p>
          <a:endParaRPr lang="lt-LT"/>
        </a:p>
      </dgm:t>
    </dgm:pt>
    <dgm:pt modelId="{E3962CB2-6D9C-45E0-829B-78B0092F049A}" type="sibTrans" cxnId="{A3D81DE9-739A-4812-95CE-FA626E5CE68B}">
      <dgm:prSet/>
      <dgm:spPr/>
      <dgm:t>
        <a:bodyPr/>
        <a:lstStyle/>
        <a:p>
          <a:endParaRPr lang="lt-LT"/>
        </a:p>
      </dgm:t>
    </dgm:pt>
    <dgm:pt modelId="{A0C83B87-2752-4894-B89B-4EEB5AB8A5BC}">
      <dgm:prSet phldrT="[Tekstas]" custT="1"/>
      <dgm:spPr/>
      <dgm:t>
        <a:bodyPr/>
        <a:lstStyle/>
        <a:p>
          <a:pPr algn="l"/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1.2. </a:t>
          </a:r>
          <a:r>
            <a:rPr lang="pt-BR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Veiksmai, kuriais gerinamas patruliuojančių padalinių gebėjimas reaguoti</a:t>
          </a:r>
          <a:endParaRPr lang="lt-LT" sz="3000" b="1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8DB8F379-D2A1-4650-9EB5-3554A709668B}" type="parTrans" cxnId="{48B4CFF8-B8D9-456F-9FA3-03D59A887C3D}">
      <dgm:prSet/>
      <dgm:spPr/>
      <dgm:t>
        <a:bodyPr/>
        <a:lstStyle/>
        <a:p>
          <a:endParaRPr lang="lt-LT"/>
        </a:p>
      </dgm:t>
    </dgm:pt>
    <dgm:pt modelId="{C039F642-227E-4F39-ADFF-3DAC2D9A54AA}" type="sibTrans" cxnId="{48B4CFF8-B8D9-456F-9FA3-03D59A887C3D}">
      <dgm:prSet/>
      <dgm:spPr/>
      <dgm:t>
        <a:bodyPr/>
        <a:lstStyle/>
        <a:p>
          <a:endParaRPr lang="lt-LT"/>
        </a:p>
      </dgm:t>
    </dgm:pt>
    <dgm:pt modelId="{AEE4613D-C764-4C85-8094-37C23340B54B}">
      <dgm:prSet phldrT="[Tekstas]"/>
      <dgm:spPr/>
      <dgm:t>
        <a:bodyPr/>
        <a:lstStyle/>
        <a:p>
          <a:endParaRPr lang="lt-LT" dirty="0"/>
        </a:p>
      </dgm:t>
    </dgm:pt>
    <dgm:pt modelId="{F52F0A3C-B63B-4C77-83E8-4841D890949A}" type="parTrans" cxnId="{B1AE734F-DC21-4A87-9A3B-61855DF8B885}">
      <dgm:prSet/>
      <dgm:spPr>
        <a:solidFill>
          <a:srgbClr val="C00000"/>
        </a:solidFill>
        <a:ln w="12700">
          <a:solidFill>
            <a:srgbClr val="C00000"/>
          </a:solidFill>
        </a:ln>
      </dgm:spPr>
      <dgm:t>
        <a:bodyPr/>
        <a:lstStyle/>
        <a:p>
          <a:endParaRPr lang="lt-LT"/>
        </a:p>
      </dgm:t>
    </dgm:pt>
    <dgm:pt modelId="{69317540-C29D-47A4-B03F-DE28DF552F0B}" type="sibTrans" cxnId="{B1AE734F-DC21-4A87-9A3B-61855DF8B885}">
      <dgm:prSet/>
      <dgm:spPr/>
      <dgm:t>
        <a:bodyPr/>
        <a:lstStyle/>
        <a:p>
          <a:endParaRPr lang="lt-LT"/>
        </a:p>
      </dgm:t>
    </dgm:pt>
    <dgm:pt modelId="{8653CFB0-8F96-4827-8ECF-25BD715C1E4F}">
      <dgm:prSet/>
      <dgm:spPr/>
      <dgm:t>
        <a:bodyPr/>
        <a:lstStyle/>
        <a:p>
          <a:endParaRPr lang="lt-LT"/>
        </a:p>
      </dgm:t>
    </dgm:pt>
    <dgm:pt modelId="{03890AF6-853E-46B3-A0B0-98FC4D91A525}" type="parTrans" cxnId="{331FD960-C37F-46F7-A4DE-8340DEDB5A32}">
      <dgm:prSet/>
      <dgm:spPr/>
      <dgm:t>
        <a:bodyPr/>
        <a:lstStyle/>
        <a:p>
          <a:endParaRPr lang="lt-LT"/>
        </a:p>
      </dgm:t>
    </dgm:pt>
    <dgm:pt modelId="{BE94EAD2-AB2A-4025-86E2-1179F982C1D8}" type="sibTrans" cxnId="{331FD960-C37F-46F7-A4DE-8340DEDB5A32}">
      <dgm:prSet/>
      <dgm:spPr/>
      <dgm:t>
        <a:bodyPr/>
        <a:lstStyle/>
        <a:p>
          <a:endParaRPr lang="lt-LT"/>
        </a:p>
      </dgm:t>
    </dgm:pt>
    <dgm:pt modelId="{B5A497CD-02BF-40E9-9485-7E7A79FD4EA6}">
      <dgm:prSet/>
      <dgm:spPr/>
      <dgm:t>
        <a:bodyPr/>
        <a:lstStyle/>
        <a:p>
          <a:endParaRPr lang="lt-LT"/>
        </a:p>
      </dgm:t>
    </dgm:pt>
    <dgm:pt modelId="{4DAF8575-E2FC-48E1-A028-7D62D038F522}" type="parTrans" cxnId="{5AD91DBB-7848-4FBC-AC2E-9528B1C2CC3C}">
      <dgm:prSet/>
      <dgm:spPr/>
      <dgm:t>
        <a:bodyPr/>
        <a:lstStyle/>
        <a:p>
          <a:endParaRPr lang="lt-LT"/>
        </a:p>
      </dgm:t>
    </dgm:pt>
    <dgm:pt modelId="{67A21366-E816-4770-B989-549738F70D8A}" type="sibTrans" cxnId="{5AD91DBB-7848-4FBC-AC2E-9528B1C2CC3C}">
      <dgm:prSet/>
      <dgm:spPr/>
      <dgm:t>
        <a:bodyPr/>
        <a:lstStyle/>
        <a:p>
          <a:endParaRPr lang="lt-LT"/>
        </a:p>
      </dgm:t>
    </dgm:pt>
    <dgm:pt modelId="{30B59AC4-09C6-46BF-846C-7B2C1BF889B4}">
      <dgm:prSet/>
      <dgm:spPr/>
      <dgm:t>
        <a:bodyPr/>
        <a:lstStyle/>
        <a:p>
          <a:endParaRPr lang="lt-LT"/>
        </a:p>
      </dgm:t>
    </dgm:pt>
    <dgm:pt modelId="{421097EC-1435-429E-B16E-C5C370B28797}" type="parTrans" cxnId="{38A07C72-9850-4936-955A-98A4DA0DE6E5}">
      <dgm:prSet/>
      <dgm:spPr/>
      <dgm:t>
        <a:bodyPr/>
        <a:lstStyle/>
        <a:p>
          <a:endParaRPr lang="lt-LT"/>
        </a:p>
      </dgm:t>
    </dgm:pt>
    <dgm:pt modelId="{024458FA-AC2F-43F4-B50E-58D4CC228128}" type="sibTrans" cxnId="{38A07C72-9850-4936-955A-98A4DA0DE6E5}">
      <dgm:prSet/>
      <dgm:spPr/>
      <dgm:t>
        <a:bodyPr/>
        <a:lstStyle/>
        <a:p>
          <a:endParaRPr lang="lt-LT"/>
        </a:p>
      </dgm:t>
    </dgm:pt>
    <dgm:pt modelId="{5B4883AC-C609-4F97-9C78-C05954F5141D}">
      <dgm:prSet/>
      <dgm:spPr/>
      <dgm:t>
        <a:bodyPr/>
        <a:lstStyle/>
        <a:p>
          <a:endParaRPr lang="lt-LT"/>
        </a:p>
      </dgm:t>
    </dgm:pt>
    <dgm:pt modelId="{D4CEE794-8A77-4007-A578-A053630759AD}" type="parTrans" cxnId="{D13AA100-D736-47DD-8580-58C324B30E93}">
      <dgm:prSet/>
      <dgm:spPr/>
      <dgm:t>
        <a:bodyPr/>
        <a:lstStyle/>
        <a:p>
          <a:endParaRPr lang="lt-LT"/>
        </a:p>
      </dgm:t>
    </dgm:pt>
    <dgm:pt modelId="{20585EC9-9ACC-4DC4-93EE-1CBEED7CE027}" type="sibTrans" cxnId="{D13AA100-D736-47DD-8580-58C324B30E93}">
      <dgm:prSet/>
      <dgm:spPr/>
      <dgm:t>
        <a:bodyPr/>
        <a:lstStyle/>
        <a:p>
          <a:endParaRPr lang="lt-LT"/>
        </a:p>
      </dgm:t>
    </dgm:pt>
    <dgm:pt modelId="{EA58F042-D4A1-49FA-B719-921354FCD024}">
      <dgm:prSet/>
      <dgm:spPr/>
      <dgm:t>
        <a:bodyPr/>
        <a:lstStyle/>
        <a:p>
          <a:endParaRPr lang="lt-LT"/>
        </a:p>
      </dgm:t>
    </dgm:pt>
    <dgm:pt modelId="{CD3512E8-25A3-4E2F-9FEB-29791F7857D6}" type="parTrans" cxnId="{A54CF0B7-DFF6-4A7F-813C-6975AF723F9D}">
      <dgm:prSet/>
      <dgm:spPr/>
      <dgm:t>
        <a:bodyPr/>
        <a:lstStyle/>
        <a:p>
          <a:endParaRPr lang="lt-LT"/>
        </a:p>
      </dgm:t>
    </dgm:pt>
    <dgm:pt modelId="{24AF6036-62B6-421A-99BC-084B99DED0AB}" type="sibTrans" cxnId="{A54CF0B7-DFF6-4A7F-813C-6975AF723F9D}">
      <dgm:prSet/>
      <dgm:spPr/>
      <dgm:t>
        <a:bodyPr/>
        <a:lstStyle/>
        <a:p>
          <a:endParaRPr lang="lt-LT"/>
        </a:p>
      </dgm:t>
    </dgm:pt>
    <dgm:pt modelId="{5A280C99-EF8B-4CFE-AC7E-33EC60B2CF79}">
      <dgm:prSet/>
      <dgm:spPr/>
      <dgm:t>
        <a:bodyPr/>
        <a:lstStyle/>
        <a:p>
          <a:endParaRPr lang="lt-LT"/>
        </a:p>
      </dgm:t>
    </dgm:pt>
    <dgm:pt modelId="{2D9C7A25-FBC6-4F28-B4B3-002E40F17BDB}" type="parTrans" cxnId="{4AAA5DA6-AE86-4159-82C2-2E41F8520804}">
      <dgm:prSet/>
      <dgm:spPr/>
      <dgm:t>
        <a:bodyPr/>
        <a:lstStyle/>
        <a:p>
          <a:endParaRPr lang="lt-LT"/>
        </a:p>
      </dgm:t>
    </dgm:pt>
    <dgm:pt modelId="{69F56720-3749-4FC9-9991-8306CD811F79}" type="sibTrans" cxnId="{4AAA5DA6-AE86-4159-82C2-2E41F8520804}">
      <dgm:prSet/>
      <dgm:spPr/>
      <dgm:t>
        <a:bodyPr/>
        <a:lstStyle/>
        <a:p>
          <a:endParaRPr lang="lt-LT"/>
        </a:p>
      </dgm:t>
    </dgm:pt>
    <dgm:pt modelId="{1478C1F2-E103-410A-BD2A-1543A1590564}" type="pres">
      <dgm:prSet presAssocID="{C1FF568E-D6A5-4B68-837E-D022483906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3DBA89-EC4E-4B0E-845E-2B32C0942B7F}" type="pres">
      <dgm:prSet presAssocID="{FBE87AC4-AC65-4DA5-996E-C6636DFDD5E5}" presName="hierRoot1" presStyleCnt="0"/>
      <dgm:spPr/>
    </dgm:pt>
    <dgm:pt modelId="{6E66C5B0-87F5-43C3-9CF4-1FA00A946AAD}" type="pres">
      <dgm:prSet presAssocID="{FBE87AC4-AC65-4DA5-996E-C6636DFDD5E5}" presName="composite" presStyleCnt="0"/>
      <dgm:spPr/>
    </dgm:pt>
    <dgm:pt modelId="{6BB2829E-71C4-4DDB-BF00-7EDE5285DB04}" type="pres">
      <dgm:prSet presAssocID="{FBE87AC4-AC65-4DA5-996E-C6636DFDD5E5}" presName="image" presStyleLbl="node0" presStyleIdx="0" presStyleCnt="1" custLinFactNeighborX="58585" custLinFactNeighborY="-8459"/>
      <dgm:spPr>
        <a:blipFill dpi="0" rotWithShape="1">
          <a:blip xmlns:r="http://schemas.openxmlformats.org/officeDocument/2006/relationships" r:embed="rId1"/>
          <a:srcRect/>
          <a:stretch>
            <a:fillRect l="-23000" t="-4000" r="-15000" b="6000"/>
          </a:stretch>
        </a:blipFill>
      </dgm:spPr>
    </dgm:pt>
    <dgm:pt modelId="{4ADD9039-3F1A-45D6-8841-22E9D0069C0F}" type="pres">
      <dgm:prSet presAssocID="{FBE87AC4-AC65-4DA5-996E-C6636DFDD5E5}" presName="text" presStyleLbl="revTx" presStyleIdx="0" presStyleCnt="12" custScaleX="447092" custScaleY="81494" custLinFactX="100000" custLinFactNeighborX="116767" custLinFactNeighborY="-52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61EFBB-1153-4DF3-8C70-422ED56A3593}" type="pres">
      <dgm:prSet presAssocID="{FBE87AC4-AC65-4DA5-996E-C6636DFDD5E5}" presName="hierChild2" presStyleCnt="0"/>
      <dgm:spPr/>
    </dgm:pt>
    <dgm:pt modelId="{22E0E8A4-829B-4E34-8485-8C02A747F7A7}" type="pres">
      <dgm:prSet presAssocID="{B9A0741C-F061-4EA7-A5E3-4FF5A47A0C52}" presName="Name10" presStyleLbl="parChTrans1D2" presStyleIdx="0" presStyleCnt="5"/>
      <dgm:spPr/>
      <dgm:t>
        <a:bodyPr/>
        <a:lstStyle/>
        <a:p>
          <a:endParaRPr lang="en-US"/>
        </a:p>
      </dgm:t>
    </dgm:pt>
    <dgm:pt modelId="{670579AC-F5D7-40CD-9BC6-6BBE49EC54F3}" type="pres">
      <dgm:prSet presAssocID="{8ADB0A14-85A3-4F57-85E2-03687010F150}" presName="hierRoot2" presStyleCnt="0"/>
      <dgm:spPr/>
    </dgm:pt>
    <dgm:pt modelId="{1E017B14-EE3E-4011-996D-2B3CCDB29B66}" type="pres">
      <dgm:prSet presAssocID="{8ADB0A14-85A3-4F57-85E2-03687010F150}" presName="composite2" presStyleCnt="0"/>
      <dgm:spPr/>
    </dgm:pt>
    <dgm:pt modelId="{30008D48-2714-4B08-9228-EF49537CB2DD}" type="pres">
      <dgm:prSet presAssocID="{8ADB0A14-85A3-4F57-85E2-03687010F150}" presName="image2" presStyleLbl="node2" presStyleIdx="0" presStyleCnt="5" custLinFactX="-43138" custLinFactNeighborX="-100000" custLinFactNeighborY="-57089"/>
      <dgm:spPr>
        <a:blipFill>
          <a:blip xmlns:r="http://schemas.openxmlformats.org/officeDocument/2006/relationships" r:embed="rId2"/>
          <a:srcRect/>
          <a:stretch>
            <a:fillRect l="-18000" r="-18000"/>
          </a:stretch>
        </a:blipFill>
      </dgm:spPr>
    </dgm:pt>
    <dgm:pt modelId="{912EBE44-F05C-410D-8D98-FDB6BB818906}" type="pres">
      <dgm:prSet presAssocID="{8ADB0A14-85A3-4F57-85E2-03687010F150}" presName="text2" presStyleLbl="revTx" presStyleIdx="1" presStyleCnt="12" custScaleX="205818" custScaleY="235499" custLinFactNeighborX="-38671" custLinFactNeighborY="72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43C6E6-4167-4E7C-AB05-3DAA168B58B8}" type="pres">
      <dgm:prSet presAssocID="{8ADB0A14-85A3-4F57-85E2-03687010F150}" presName="hierChild3" presStyleCnt="0"/>
      <dgm:spPr/>
    </dgm:pt>
    <dgm:pt modelId="{85085172-1C8D-4DB4-B757-0730EF9E6919}" type="pres">
      <dgm:prSet presAssocID="{30BA6403-75DA-411D-8BDD-12D7223D6C84}" presName="Name17" presStyleLbl="parChTrans1D3" presStyleIdx="0" presStyleCnt="6"/>
      <dgm:spPr/>
      <dgm:t>
        <a:bodyPr/>
        <a:lstStyle/>
        <a:p>
          <a:endParaRPr lang="en-US"/>
        </a:p>
      </dgm:t>
    </dgm:pt>
    <dgm:pt modelId="{B7872E2B-15EB-4008-BDEC-46F94C2EA3A7}" type="pres">
      <dgm:prSet presAssocID="{28CFB9FF-E665-49AC-AA88-C3341AE779E4}" presName="hierRoot3" presStyleCnt="0"/>
      <dgm:spPr/>
    </dgm:pt>
    <dgm:pt modelId="{D5175B62-6B20-4F41-9C2B-FB9EF2BDC53E}" type="pres">
      <dgm:prSet presAssocID="{28CFB9FF-E665-49AC-AA88-C3341AE779E4}" presName="composite3" presStyleCnt="0"/>
      <dgm:spPr/>
    </dgm:pt>
    <dgm:pt modelId="{763A32E3-68F8-468F-93B6-364BA51E8F77}" type="pres">
      <dgm:prSet presAssocID="{28CFB9FF-E665-49AC-AA88-C3341AE779E4}" presName="image3" presStyleLbl="node3" presStyleIdx="0" presStyleCnt="6" custLinFactNeighborX="27261" custLinFactNeighborY="-17294"/>
      <dgm:spPr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495FC576-894F-4A1C-9F88-71556312BD73}" type="pres">
      <dgm:prSet presAssocID="{28CFB9FF-E665-49AC-AA88-C3341AE779E4}" presName="text3" presStyleLbl="revTx" presStyleIdx="2" presStyleCnt="12" custScaleX="134014" custScaleY="98051" custLinFactNeighborX="41909" custLinFactNeighborY="-170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90ECF5-4375-4C06-9D15-B5FC00EF6493}" type="pres">
      <dgm:prSet presAssocID="{28CFB9FF-E665-49AC-AA88-C3341AE779E4}" presName="hierChild4" presStyleCnt="0"/>
      <dgm:spPr/>
    </dgm:pt>
    <dgm:pt modelId="{E721FC06-0ACF-41A3-B7AF-587E0F5F9610}" type="pres">
      <dgm:prSet presAssocID="{2353EBFF-A5CD-48F1-9E40-94235A37ECCD}" presName="Name17" presStyleLbl="parChTrans1D3" presStyleIdx="1" presStyleCnt="6"/>
      <dgm:spPr/>
      <dgm:t>
        <a:bodyPr/>
        <a:lstStyle/>
        <a:p>
          <a:endParaRPr lang="en-US"/>
        </a:p>
      </dgm:t>
    </dgm:pt>
    <dgm:pt modelId="{7250899F-EE86-4F46-A4BA-91992F7E7E01}" type="pres">
      <dgm:prSet presAssocID="{468576D7-6C07-419B-ABFB-1A2F3FEAD1EE}" presName="hierRoot3" presStyleCnt="0"/>
      <dgm:spPr/>
    </dgm:pt>
    <dgm:pt modelId="{6D4E048E-DC8C-4F03-A629-F926FABB5293}" type="pres">
      <dgm:prSet presAssocID="{468576D7-6C07-419B-ABFB-1A2F3FEAD1EE}" presName="composite3" presStyleCnt="0"/>
      <dgm:spPr/>
    </dgm:pt>
    <dgm:pt modelId="{0D9130D0-E16F-4962-AF1F-F819C1BB47E5}" type="pres">
      <dgm:prSet presAssocID="{468576D7-6C07-419B-ABFB-1A2F3FEAD1EE}" presName="image3" presStyleLbl="node3" presStyleIdx="1" presStyleCnt="6" custLinFactNeighborX="2014" custLinFactNeighborY="8186"/>
      <dgm:spPr>
        <a:noFill/>
        <a:ln>
          <a:noFill/>
        </a:ln>
      </dgm:spPr>
    </dgm:pt>
    <dgm:pt modelId="{E20EB0E9-1513-4E33-BF5B-C6B4D4C4A353}" type="pres">
      <dgm:prSet presAssocID="{468576D7-6C07-419B-ABFB-1A2F3FEAD1EE}" presName="text3" presStyleLbl="revTx" presStyleIdx="3" presStyleCnt="12" custScaleX="144811" custScaleY="157459" custLinFactNeighborX="42522" custLinFactNeighborY="-40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A6DD4B-B152-4179-B374-337BD1D1F471}" type="pres">
      <dgm:prSet presAssocID="{468576D7-6C07-419B-ABFB-1A2F3FEAD1EE}" presName="hierChild4" presStyleCnt="0"/>
      <dgm:spPr/>
    </dgm:pt>
    <dgm:pt modelId="{20088837-1381-4C00-9E0C-6A207EB20A0C}" type="pres">
      <dgm:prSet presAssocID="{8DB8F379-D2A1-4650-9EB5-3554A709668B}" presName="Name10" presStyleLbl="parChTrans1D2" presStyleIdx="1" presStyleCnt="5"/>
      <dgm:spPr/>
      <dgm:t>
        <a:bodyPr/>
        <a:lstStyle/>
        <a:p>
          <a:endParaRPr lang="en-US"/>
        </a:p>
      </dgm:t>
    </dgm:pt>
    <dgm:pt modelId="{C647AF4D-5C65-4F96-A0B6-2BA08BE10292}" type="pres">
      <dgm:prSet presAssocID="{A0C83B87-2752-4894-B89B-4EEB5AB8A5BC}" presName="hierRoot2" presStyleCnt="0"/>
      <dgm:spPr/>
    </dgm:pt>
    <dgm:pt modelId="{E4D914A4-2C73-472D-BC58-54304154B081}" type="pres">
      <dgm:prSet presAssocID="{A0C83B87-2752-4894-B89B-4EEB5AB8A5BC}" presName="composite2" presStyleCnt="0"/>
      <dgm:spPr/>
    </dgm:pt>
    <dgm:pt modelId="{5252ED80-B392-437F-91D4-5077D408F555}" type="pres">
      <dgm:prSet presAssocID="{A0C83B87-2752-4894-B89B-4EEB5AB8A5BC}" presName="image2" presStyleLbl="node2" presStyleIdx="1" presStyleCnt="5" custLinFactX="-80222" custLinFactNeighborX="-100000" custLinFactNeighborY="-51417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9EC93BEA-90F3-41B2-A19C-2B9674A683EB}" type="pres">
      <dgm:prSet presAssocID="{A0C83B87-2752-4894-B89B-4EEB5AB8A5BC}" presName="text2" presStyleLbl="revTx" presStyleIdx="4" presStyleCnt="12" custScaleX="195052" custScaleY="215797" custLinFactNeighborX="-71796" custLinFactNeighborY="149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CA7910-AF35-46CE-9611-A8C928077A45}" type="pres">
      <dgm:prSet presAssocID="{A0C83B87-2752-4894-B89B-4EEB5AB8A5BC}" presName="hierChild3" presStyleCnt="0"/>
      <dgm:spPr/>
    </dgm:pt>
    <dgm:pt modelId="{32B6FBB0-8F13-4FBF-90C9-E87448C0C912}" type="pres">
      <dgm:prSet presAssocID="{F52F0A3C-B63B-4C77-83E8-4841D890949A}" presName="Name17" presStyleLbl="parChTrans1D3" presStyleIdx="2" presStyleCnt="6"/>
      <dgm:spPr/>
      <dgm:t>
        <a:bodyPr/>
        <a:lstStyle/>
        <a:p>
          <a:endParaRPr lang="en-US"/>
        </a:p>
      </dgm:t>
    </dgm:pt>
    <dgm:pt modelId="{3DEB8709-6D4E-4AA3-B0BA-BB23CC7F289A}" type="pres">
      <dgm:prSet presAssocID="{AEE4613D-C764-4C85-8094-37C23340B54B}" presName="hierRoot3" presStyleCnt="0"/>
      <dgm:spPr/>
    </dgm:pt>
    <dgm:pt modelId="{3634B82F-97BE-490B-AB08-6F71B66DA77C}" type="pres">
      <dgm:prSet presAssocID="{AEE4613D-C764-4C85-8094-37C23340B54B}" presName="composite3" presStyleCnt="0"/>
      <dgm:spPr/>
    </dgm:pt>
    <dgm:pt modelId="{5D2E2BD4-B1FE-4FDE-8B51-6FF0ED05E91B}" type="pres">
      <dgm:prSet presAssocID="{AEE4613D-C764-4C85-8094-37C23340B54B}" presName="image3" presStyleLbl="node3" presStyleIdx="2" presStyleCnt="6" custLinFactX="-100000" custLinFactNeighborX="-186453" custLinFactNeighborY="33947"/>
      <dgm:spPr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2B463DC5-01BE-48DB-B115-2F3D86E1CBCC}" type="pres">
      <dgm:prSet presAssocID="{AEE4613D-C764-4C85-8094-37C23340B54B}" presName="text3" presStyleLbl="revTx" presStyleIdx="5" presStyleCnt="12" custLinFactNeighborX="7485" custLinFactNeighborY="-35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7B3DA3-C159-4673-B0AB-BBFCE8D8C309}" type="pres">
      <dgm:prSet presAssocID="{AEE4613D-C764-4C85-8094-37C23340B54B}" presName="hierChild4" presStyleCnt="0"/>
      <dgm:spPr/>
    </dgm:pt>
    <dgm:pt modelId="{A4F02FF4-527B-412E-A43D-2D6374F9B8E9}" type="pres">
      <dgm:prSet presAssocID="{421097EC-1435-429E-B16E-C5C370B28797}" presName="Name10" presStyleLbl="parChTrans1D2" presStyleIdx="2" presStyleCnt="5"/>
      <dgm:spPr/>
      <dgm:t>
        <a:bodyPr/>
        <a:lstStyle/>
        <a:p>
          <a:endParaRPr lang="en-US"/>
        </a:p>
      </dgm:t>
    </dgm:pt>
    <dgm:pt modelId="{5CDD4307-371E-4A0B-B899-1600B3E661D1}" type="pres">
      <dgm:prSet presAssocID="{30B59AC4-09C6-46BF-846C-7B2C1BF889B4}" presName="hierRoot2" presStyleCnt="0"/>
      <dgm:spPr/>
    </dgm:pt>
    <dgm:pt modelId="{35E04D73-B8E3-4860-9554-DE10766870F9}" type="pres">
      <dgm:prSet presAssocID="{30B59AC4-09C6-46BF-846C-7B2C1BF889B4}" presName="composite2" presStyleCnt="0"/>
      <dgm:spPr/>
    </dgm:pt>
    <dgm:pt modelId="{89F43D43-6513-41C3-BF33-1250F62FEF29}" type="pres">
      <dgm:prSet presAssocID="{30B59AC4-09C6-46BF-846C-7B2C1BF889B4}" presName="image2" presStyleLbl="node2" presStyleIdx="2" presStyleCnt="5" custLinFactX="97491" custLinFactNeighborX="100000" custLinFactNeighborY="14094"/>
      <dgm:spPr>
        <a:blipFill>
          <a:blip xmlns:r="http://schemas.openxmlformats.org/officeDocument/2006/relationships" r:embed="rId5"/>
          <a:srcRect/>
          <a:stretch>
            <a:fillRect l="-25000" r="-25000"/>
          </a:stretch>
        </a:blipFill>
      </dgm:spPr>
    </dgm:pt>
    <dgm:pt modelId="{D31DCAA7-1D1C-424B-93B2-E3B7175D6131}" type="pres">
      <dgm:prSet presAssocID="{30B59AC4-09C6-46BF-846C-7B2C1BF889B4}" presName="text2" presStyleLbl="revTx" presStyleIdx="6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7CB663-268C-4DDC-9D1F-3BFA1CB497A4}" type="pres">
      <dgm:prSet presAssocID="{30B59AC4-09C6-46BF-846C-7B2C1BF889B4}" presName="hierChild3" presStyleCnt="0"/>
      <dgm:spPr/>
    </dgm:pt>
    <dgm:pt modelId="{008001DD-1C11-4A4E-93C4-14B612B35237}" type="pres">
      <dgm:prSet presAssocID="{D4CEE794-8A77-4007-A578-A053630759AD}" presName="Name17" presStyleLbl="parChTrans1D3" presStyleIdx="3" presStyleCnt="6"/>
      <dgm:spPr/>
      <dgm:t>
        <a:bodyPr/>
        <a:lstStyle/>
        <a:p>
          <a:endParaRPr lang="en-US"/>
        </a:p>
      </dgm:t>
    </dgm:pt>
    <dgm:pt modelId="{247AFCAD-FFB8-4D69-821F-48E7E6926718}" type="pres">
      <dgm:prSet presAssocID="{5B4883AC-C609-4F97-9C78-C05954F5141D}" presName="hierRoot3" presStyleCnt="0"/>
      <dgm:spPr/>
    </dgm:pt>
    <dgm:pt modelId="{17CB7EAC-A2E0-44C6-A508-1301F94310E4}" type="pres">
      <dgm:prSet presAssocID="{5B4883AC-C609-4F97-9C78-C05954F5141D}" presName="composite3" presStyleCnt="0"/>
      <dgm:spPr/>
    </dgm:pt>
    <dgm:pt modelId="{0112FAF4-0F5C-4BB9-926A-2BDEBF703689}" type="pres">
      <dgm:prSet presAssocID="{5B4883AC-C609-4F97-9C78-C05954F5141D}" presName="image3" presStyleLbl="node3" presStyleIdx="3" presStyleCnt="6" custLinFactY="38950" custLinFactNeighborX="60033" custLinFactNeighborY="100000"/>
      <dgm:spPr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6EBE78F0-F3B1-46F9-B412-29CCD2E9C8E4}" type="pres">
      <dgm:prSet presAssocID="{5B4883AC-C609-4F97-9C78-C05954F5141D}" presName="text3" presStyleLbl="revTx" presStyleIdx="7" presStyleCnt="12" custLinFactX="51026" custLinFactNeighborX="100000" custLinFactNeighborY="970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1B7DF6-A3BD-4C7C-8B17-BC33A8325453}" type="pres">
      <dgm:prSet presAssocID="{5B4883AC-C609-4F97-9C78-C05954F5141D}" presName="hierChild4" presStyleCnt="0"/>
      <dgm:spPr/>
    </dgm:pt>
    <dgm:pt modelId="{75451F6B-3E23-417E-B0D5-A7790F32C84E}" type="pres">
      <dgm:prSet presAssocID="{03890AF6-853E-46B3-A0B0-98FC4D91A525}" presName="Name10" presStyleLbl="parChTrans1D2" presStyleIdx="3" presStyleCnt="5"/>
      <dgm:spPr/>
      <dgm:t>
        <a:bodyPr/>
        <a:lstStyle/>
        <a:p>
          <a:endParaRPr lang="en-US"/>
        </a:p>
      </dgm:t>
    </dgm:pt>
    <dgm:pt modelId="{3DB4E8B4-1ACB-45E5-B1D7-66AAA1A57D57}" type="pres">
      <dgm:prSet presAssocID="{8653CFB0-8F96-4827-8ECF-25BD715C1E4F}" presName="hierRoot2" presStyleCnt="0"/>
      <dgm:spPr/>
    </dgm:pt>
    <dgm:pt modelId="{0FCCE7F4-E390-4132-A935-6A869D504A97}" type="pres">
      <dgm:prSet presAssocID="{8653CFB0-8F96-4827-8ECF-25BD715C1E4F}" presName="composite2" presStyleCnt="0"/>
      <dgm:spPr/>
    </dgm:pt>
    <dgm:pt modelId="{F14FE15F-CDFA-4D25-8168-B77E3BCBDFDB}" type="pres">
      <dgm:prSet presAssocID="{8653CFB0-8F96-4827-8ECF-25BD715C1E4F}" presName="image2" presStyleLbl="node2" presStyleIdx="3" presStyleCnt="5" custLinFactX="-200000" custLinFactNeighborX="-223422" custLinFactNeighborY="4510"/>
      <dgm:spPr>
        <a:blipFill dpi="0" rotWithShape="1">
          <a:blip xmlns:r="http://schemas.openxmlformats.org/officeDocument/2006/relationships" r:embed="rId6"/>
          <a:srcRect/>
          <a:stretch>
            <a:fillRect l="4000" t="3000" r="-14000"/>
          </a:stretch>
        </a:blipFill>
      </dgm:spPr>
    </dgm:pt>
    <dgm:pt modelId="{2AA86EF9-F6EA-4964-A6F1-DD3DA09A283C}" type="pres">
      <dgm:prSet presAssocID="{8653CFB0-8F96-4827-8ECF-25BD715C1E4F}" presName="text2" presStyleLbl="revTx" presStyleIdx="8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0890F0-2A40-4D76-8AC4-2267276D9EC4}" type="pres">
      <dgm:prSet presAssocID="{8653CFB0-8F96-4827-8ECF-25BD715C1E4F}" presName="hierChild3" presStyleCnt="0"/>
      <dgm:spPr/>
    </dgm:pt>
    <dgm:pt modelId="{8DB31D37-2908-4143-A6DA-EECC39B5392B}" type="pres">
      <dgm:prSet presAssocID="{4DAF8575-E2FC-48E1-A028-7D62D038F522}" presName="Name17" presStyleLbl="parChTrans1D3" presStyleIdx="4" presStyleCnt="6"/>
      <dgm:spPr/>
      <dgm:t>
        <a:bodyPr/>
        <a:lstStyle/>
        <a:p>
          <a:endParaRPr lang="en-US"/>
        </a:p>
      </dgm:t>
    </dgm:pt>
    <dgm:pt modelId="{6B9AD836-0771-4613-B191-EEAA17ABC569}" type="pres">
      <dgm:prSet presAssocID="{B5A497CD-02BF-40E9-9485-7E7A79FD4EA6}" presName="hierRoot3" presStyleCnt="0"/>
      <dgm:spPr/>
    </dgm:pt>
    <dgm:pt modelId="{82A25D56-D680-46FB-9C87-218CC921D680}" type="pres">
      <dgm:prSet presAssocID="{B5A497CD-02BF-40E9-9485-7E7A79FD4EA6}" presName="composite3" presStyleCnt="0"/>
      <dgm:spPr/>
    </dgm:pt>
    <dgm:pt modelId="{C0466039-E21C-452A-843E-137B88E12889}" type="pres">
      <dgm:prSet presAssocID="{B5A497CD-02BF-40E9-9485-7E7A79FD4EA6}" presName="image3" presStyleLbl="node3" presStyleIdx="4" presStyleCnt="6" custLinFactX="-252771" custLinFactY="38950" custLinFactNeighborX="-300000" custLinFactNeighborY="100000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C24EE3D7-4BF3-48BD-83A0-4110580FD0F7}" type="pres">
      <dgm:prSet presAssocID="{B5A497CD-02BF-40E9-9485-7E7A79FD4EA6}" presName="text3" presStyleLbl="revTx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6C17C1-8D96-4902-A00A-FAC8F1E904FE}" type="pres">
      <dgm:prSet presAssocID="{B5A497CD-02BF-40E9-9485-7E7A79FD4EA6}" presName="hierChild4" presStyleCnt="0"/>
      <dgm:spPr/>
    </dgm:pt>
    <dgm:pt modelId="{FB8EF70E-B32B-4B76-AFED-1142320BF13F}" type="pres">
      <dgm:prSet presAssocID="{CD3512E8-25A3-4E2F-9FEB-29791F7857D6}" presName="Name10" presStyleLbl="parChTrans1D2" presStyleIdx="4" presStyleCnt="5"/>
      <dgm:spPr/>
      <dgm:t>
        <a:bodyPr/>
        <a:lstStyle/>
        <a:p>
          <a:endParaRPr lang="en-US"/>
        </a:p>
      </dgm:t>
    </dgm:pt>
    <dgm:pt modelId="{54D1B037-06FE-49A2-8B55-0B178B4ECE49}" type="pres">
      <dgm:prSet presAssocID="{EA58F042-D4A1-49FA-B719-921354FCD024}" presName="hierRoot2" presStyleCnt="0"/>
      <dgm:spPr/>
    </dgm:pt>
    <dgm:pt modelId="{C6AA1A60-AA3E-42DE-9BAD-A8CFBB2FDA1A}" type="pres">
      <dgm:prSet presAssocID="{EA58F042-D4A1-49FA-B719-921354FCD024}" presName="composite2" presStyleCnt="0"/>
      <dgm:spPr/>
    </dgm:pt>
    <dgm:pt modelId="{A3B73F18-6504-4317-8F32-52CA598F14FF}" type="pres">
      <dgm:prSet presAssocID="{EA58F042-D4A1-49FA-B719-921354FCD024}" presName="image2" presStyleLbl="node2" presStyleIdx="4" presStyleCnt="5" custLinFactNeighborX="30956" custLinFactNeighborY="16584"/>
      <dgm:spPr>
        <a:blipFill>
          <a:blip xmlns:r="http://schemas.openxmlformats.org/officeDocument/2006/relationships" r:embed="rId8"/>
          <a:srcRect/>
          <a:stretch>
            <a:fillRect l="-25000" r="-25000"/>
          </a:stretch>
        </a:blipFill>
      </dgm:spPr>
    </dgm:pt>
    <dgm:pt modelId="{EA453985-328B-4DF9-BD2A-D18EAE496F59}" type="pres">
      <dgm:prSet presAssocID="{EA58F042-D4A1-49FA-B719-921354FCD024}" presName="text2" presStyleLbl="revTx" presStyleIdx="1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EF3EF-DED6-4870-8772-409AAD3395F1}" type="pres">
      <dgm:prSet presAssocID="{EA58F042-D4A1-49FA-B719-921354FCD024}" presName="hierChild3" presStyleCnt="0"/>
      <dgm:spPr/>
    </dgm:pt>
    <dgm:pt modelId="{0DB53039-1F4C-4702-8239-926F6E22C849}" type="pres">
      <dgm:prSet presAssocID="{2D9C7A25-FBC6-4F28-B4B3-002E40F17BDB}" presName="Name17" presStyleLbl="parChTrans1D3" presStyleIdx="5" presStyleCnt="6"/>
      <dgm:spPr/>
      <dgm:t>
        <a:bodyPr/>
        <a:lstStyle/>
        <a:p>
          <a:endParaRPr lang="en-US"/>
        </a:p>
      </dgm:t>
    </dgm:pt>
    <dgm:pt modelId="{57FE166E-0CAA-4857-929A-E26E85DF64D8}" type="pres">
      <dgm:prSet presAssocID="{5A280C99-EF8B-4CFE-AC7E-33EC60B2CF79}" presName="hierRoot3" presStyleCnt="0"/>
      <dgm:spPr/>
    </dgm:pt>
    <dgm:pt modelId="{EB5AFF21-2AE2-4AE8-8D88-1E6B991CCAD3}" type="pres">
      <dgm:prSet presAssocID="{5A280C99-EF8B-4CFE-AC7E-33EC60B2CF79}" presName="composite3" presStyleCnt="0"/>
      <dgm:spPr/>
    </dgm:pt>
    <dgm:pt modelId="{191E5817-1E4B-456F-8B71-11E920F3F1E0}" type="pres">
      <dgm:prSet presAssocID="{5A280C99-EF8B-4CFE-AC7E-33EC60B2CF79}" presName="image3" presStyleLbl="node3" presStyleIdx="5" presStyleCnt="6" custLinFactX="-100000" custLinFactY="43338" custLinFactNeighborX="-113524" custLinFactNeighborY="100000"/>
      <dgm:spPr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8948E633-729F-4B79-8943-4593079F1D7B}" type="pres">
      <dgm:prSet presAssocID="{5A280C99-EF8B-4CFE-AC7E-33EC60B2CF79}" presName="text3" presStyleLbl="revTx" presStyleIdx="1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3DB613-27A5-4728-822F-1B366874ECAE}" type="pres">
      <dgm:prSet presAssocID="{5A280C99-EF8B-4CFE-AC7E-33EC60B2CF79}" presName="hierChild4" presStyleCnt="0"/>
      <dgm:spPr/>
    </dgm:pt>
  </dgm:ptLst>
  <dgm:cxnLst>
    <dgm:cxn modelId="{E70731EE-8416-47DA-9CFD-9E9A131C0779}" type="presOf" srcId="{F52F0A3C-B63B-4C77-83E8-4841D890949A}" destId="{32B6FBB0-8F13-4FBF-90C9-E87448C0C912}" srcOrd="0" destOrd="0" presId="urn:microsoft.com/office/officeart/2009/layout/CirclePictureHierarchy"/>
    <dgm:cxn modelId="{DE66D7D8-33B3-4E5C-BD05-91687ABB8402}" type="presOf" srcId="{2353EBFF-A5CD-48F1-9E40-94235A37ECCD}" destId="{E721FC06-0ACF-41A3-B7AF-587E0F5F9610}" srcOrd="0" destOrd="0" presId="urn:microsoft.com/office/officeart/2009/layout/CirclePictureHierarchy"/>
    <dgm:cxn modelId="{1718C1E7-19C2-4BF6-A35C-0219CB74C91C}" type="presOf" srcId="{C1FF568E-D6A5-4B68-837E-D022483906C6}" destId="{1478C1F2-E103-410A-BD2A-1543A1590564}" srcOrd="0" destOrd="0" presId="urn:microsoft.com/office/officeart/2009/layout/CirclePictureHierarchy"/>
    <dgm:cxn modelId="{7A7A6843-2163-41E0-B758-612C3ECF5695}" srcId="{8ADB0A14-85A3-4F57-85E2-03687010F150}" destId="{28CFB9FF-E665-49AC-AA88-C3341AE779E4}" srcOrd="0" destOrd="0" parTransId="{30BA6403-75DA-411D-8BDD-12D7223D6C84}" sibTransId="{88DCEE20-693B-43D6-97E2-04CC0300DD29}"/>
    <dgm:cxn modelId="{A2A6257E-A17D-41A4-88FB-0311F19830A7}" type="presOf" srcId="{CD3512E8-25A3-4E2F-9FEB-29791F7857D6}" destId="{FB8EF70E-B32B-4B76-AFED-1142320BF13F}" srcOrd="0" destOrd="0" presId="urn:microsoft.com/office/officeart/2009/layout/CirclePictureHierarchy"/>
    <dgm:cxn modelId="{0D4BF984-81F5-4B2B-A36C-40DF3619DD4B}" type="presOf" srcId="{FBE87AC4-AC65-4DA5-996E-C6636DFDD5E5}" destId="{4ADD9039-3F1A-45D6-8841-22E9D0069C0F}" srcOrd="0" destOrd="0" presId="urn:microsoft.com/office/officeart/2009/layout/CirclePictureHierarchy"/>
    <dgm:cxn modelId="{48B4CFF8-B8D9-456F-9FA3-03D59A887C3D}" srcId="{FBE87AC4-AC65-4DA5-996E-C6636DFDD5E5}" destId="{A0C83B87-2752-4894-B89B-4EEB5AB8A5BC}" srcOrd="1" destOrd="0" parTransId="{8DB8F379-D2A1-4650-9EB5-3554A709668B}" sibTransId="{C039F642-227E-4F39-ADFF-3DAC2D9A54AA}"/>
    <dgm:cxn modelId="{34534DBC-D73A-4250-A7F3-6B752EC09C57}" type="presOf" srcId="{28CFB9FF-E665-49AC-AA88-C3341AE779E4}" destId="{495FC576-894F-4A1C-9F88-71556312BD73}" srcOrd="0" destOrd="0" presId="urn:microsoft.com/office/officeart/2009/layout/CirclePictureHierarchy"/>
    <dgm:cxn modelId="{A3D81DE9-739A-4812-95CE-FA626E5CE68B}" srcId="{8ADB0A14-85A3-4F57-85E2-03687010F150}" destId="{468576D7-6C07-419B-ABFB-1A2F3FEAD1EE}" srcOrd="1" destOrd="0" parTransId="{2353EBFF-A5CD-48F1-9E40-94235A37ECCD}" sibTransId="{E3962CB2-6D9C-45E0-829B-78B0092F049A}"/>
    <dgm:cxn modelId="{DFC93DA1-F00A-4FEB-AB4D-0B37E39B56F8}" type="presOf" srcId="{4DAF8575-E2FC-48E1-A028-7D62D038F522}" destId="{8DB31D37-2908-4143-A6DA-EECC39B5392B}" srcOrd="0" destOrd="0" presId="urn:microsoft.com/office/officeart/2009/layout/CirclePictureHierarchy"/>
    <dgm:cxn modelId="{DADE66BC-652C-40B2-B9D8-69446E32DE40}" type="presOf" srcId="{8ADB0A14-85A3-4F57-85E2-03687010F150}" destId="{912EBE44-F05C-410D-8D98-FDB6BB818906}" srcOrd="0" destOrd="0" presId="urn:microsoft.com/office/officeart/2009/layout/CirclePictureHierarchy"/>
    <dgm:cxn modelId="{DBF01DD7-B6C1-4575-B22F-C12BE47E5690}" type="presOf" srcId="{5B4883AC-C609-4F97-9C78-C05954F5141D}" destId="{6EBE78F0-F3B1-46F9-B412-29CCD2E9C8E4}" srcOrd="0" destOrd="0" presId="urn:microsoft.com/office/officeart/2009/layout/CirclePictureHierarchy"/>
    <dgm:cxn modelId="{D13AA100-D736-47DD-8580-58C324B30E93}" srcId="{30B59AC4-09C6-46BF-846C-7B2C1BF889B4}" destId="{5B4883AC-C609-4F97-9C78-C05954F5141D}" srcOrd="0" destOrd="0" parTransId="{D4CEE794-8A77-4007-A578-A053630759AD}" sibTransId="{20585EC9-9ACC-4DC4-93EE-1CBEED7CE027}"/>
    <dgm:cxn modelId="{BC4E5AC7-4112-4735-8DB2-FF327289EE15}" type="presOf" srcId="{B5A497CD-02BF-40E9-9485-7E7A79FD4EA6}" destId="{C24EE3D7-4BF3-48BD-83A0-4110580FD0F7}" srcOrd="0" destOrd="0" presId="urn:microsoft.com/office/officeart/2009/layout/CirclePictureHierarchy"/>
    <dgm:cxn modelId="{C50232F7-8093-4698-8E1E-6FFF02A27F55}" type="presOf" srcId="{8653CFB0-8F96-4827-8ECF-25BD715C1E4F}" destId="{2AA86EF9-F6EA-4964-A6F1-DD3DA09A283C}" srcOrd="0" destOrd="0" presId="urn:microsoft.com/office/officeart/2009/layout/CirclePictureHierarchy"/>
    <dgm:cxn modelId="{5B34786C-7D19-4FD3-95B3-0627357C9D11}" type="presOf" srcId="{2D9C7A25-FBC6-4F28-B4B3-002E40F17BDB}" destId="{0DB53039-1F4C-4702-8239-926F6E22C849}" srcOrd="0" destOrd="0" presId="urn:microsoft.com/office/officeart/2009/layout/CirclePictureHierarchy"/>
    <dgm:cxn modelId="{5AD91DBB-7848-4FBC-AC2E-9528B1C2CC3C}" srcId="{8653CFB0-8F96-4827-8ECF-25BD715C1E4F}" destId="{B5A497CD-02BF-40E9-9485-7E7A79FD4EA6}" srcOrd="0" destOrd="0" parTransId="{4DAF8575-E2FC-48E1-A028-7D62D038F522}" sibTransId="{67A21366-E816-4770-B989-549738F70D8A}"/>
    <dgm:cxn modelId="{8600D6CB-FF8D-49EE-8272-7212A9F9B5E9}" type="presOf" srcId="{8DB8F379-D2A1-4650-9EB5-3554A709668B}" destId="{20088837-1381-4C00-9E0C-6A207EB20A0C}" srcOrd="0" destOrd="0" presId="urn:microsoft.com/office/officeart/2009/layout/CirclePictureHierarchy"/>
    <dgm:cxn modelId="{031DCD40-08C8-48F3-919D-71DD5FDC135F}" type="presOf" srcId="{421097EC-1435-429E-B16E-C5C370B28797}" destId="{A4F02FF4-527B-412E-A43D-2D6374F9B8E9}" srcOrd="0" destOrd="0" presId="urn:microsoft.com/office/officeart/2009/layout/CirclePictureHierarchy"/>
    <dgm:cxn modelId="{A54CF0B7-DFF6-4A7F-813C-6975AF723F9D}" srcId="{FBE87AC4-AC65-4DA5-996E-C6636DFDD5E5}" destId="{EA58F042-D4A1-49FA-B719-921354FCD024}" srcOrd="4" destOrd="0" parTransId="{CD3512E8-25A3-4E2F-9FEB-29791F7857D6}" sibTransId="{24AF6036-62B6-421A-99BC-084B99DED0AB}"/>
    <dgm:cxn modelId="{5D4EC9DA-4AAB-4EA8-BBB3-749017EFD8B2}" srcId="{C1FF568E-D6A5-4B68-837E-D022483906C6}" destId="{FBE87AC4-AC65-4DA5-996E-C6636DFDD5E5}" srcOrd="0" destOrd="0" parTransId="{8E1512E6-6563-480F-8708-E5CFB40BAF18}" sibTransId="{73004AE8-545E-4892-8CB0-636A9D4EF1CA}"/>
    <dgm:cxn modelId="{BADF3F1B-7B95-4862-BDEF-AD8FAB61233A}" type="presOf" srcId="{5A280C99-EF8B-4CFE-AC7E-33EC60B2CF79}" destId="{8948E633-729F-4B79-8943-4593079F1D7B}" srcOrd="0" destOrd="0" presId="urn:microsoft.com/office/officeart/2009/layout/CirclePictureHierarchy"/>
    <dgm:cxn modelId="{85037E09-30A2-42EA-BF10-E265FF204E43}" type="presOf" srcId="{AEE4613D-C764-4C85-8094-37C23340B54B}" destId="{2B463DC5-01BE-48DB-B115-2F3D86E1CBCC}" srcOrd="0" destOrd="0" presId="urn:microsoft.com/office/officeart/2009/layout/CirclePictureHierarchy"/>
    <dgm:cxn modelId="{86BAC32D-3D79-4604-8A49-7C148611EABB}" type="presOf" srcId="{30BA6403-75DA-411D-8BDD-12D7223D6C84}" destId="{85085172-1C8D-4DB4-B757-0730EF9E6919}" srcOrd="0" destOrd="0" presId="urn:microsoft.com/office/officeart/2009/layout/CirclePictureHierarchy"/>
    <dgm:cxn modelId="{F6DA5430-1BEF-49C0-8A01-3DECFB501539}" type="presOf" srcId="{03890AF6-853E-46B3-A0B0-98FC4D91A525}" destId="{75451F6B-3E23-417E-B0D5-A7790F32C84E}" srcOrd="0" destOrd="0" presId="urn:microsoft.com/office/officeart/2009/layout/CirclePictureHierarchy"/>
    <dgm:cxn modelId="{D7D98A88-3791-4306-971E-23B6F19EE6B8}" type="presOf" srcId="{B9A0741C-F061-4EA7-A5E3-4FF5A47A0C52}" destId="{22E0E8A4-829B-4E34-8485-8C02A747F7A7}" srcOrd="0" destOrd="0" presId="urn:microsoft.com/office/officeart/2009/layout/CirclePictureHierarchy"/>
    <dgm:cxn modelId="{9D5541A7-1F4A-42AD-BC66-8FF0F18E8A90}" type="presOf" srcId="{D4CEE794-8A77-4007-A578-A053630759AD}" destId="{008001DD-1C11-4A4E-93C4-14B612B35237}" srcOrd="0" destOrd="0" presId="urn:microsoft.com/office/officeart/2009/layout/CirclePictureHierarchy"/>
    <dgm:cxn modelId="{99EBD996-7D7F-46FC-A1FD-A79F9A75F7FC}" type="presOf" srcId="{468576D7-6C07-419B-ABFB-1A2F3FEAD1EE}" destId="{E20EB0E9-1513-4E33-BF5B-C6B4D4C4A353}" srcOrd="0" destOrd="0" presId="urn:microsoft.com/office/officeart/2009/layout/CirclePictureHierarchy"/>
    <dgm:cxn modelId="{189047B0-6C45-426B-970D-B94AF4280AE4}" srcId="{FBE87AC4-AC65-4DA5-996E-C6636DFDD5E5}" destId="{8ADB0A14-85A3-4F57-85E2-03687010F150}" srcOrd="0" destOrd="0" parTransId="{B9A0741C-F061-4EA7-A5E3-4FF5A47A0C52}" sibTransId="{64439A8F-DB67-448F-8CAC-D251C46FD11F}"/>
    <dgm:cxn modelId="{331FD960-C37F-46F7-A4DE-8340DEDB5A32}" srcId="{FBE87AC4-AC65-4DA5-996E-C6636DFDD5E5}" destId="{8653CFB0-8F96-4827-8ECF-25BD715C1E4F}" srcOrd="3" destOrd="0" parTransId="{03890AF6-853E-46B3-A0B0-98FC4D91A525}" sibTransId="{BE94EAD2-AB2A-4025-86E2-1179F982C1D8}"/>
    <dgm:cxn modelId="{4AAA5DA6-AE86-4159-82C2-2E41F8520804}" srcId="{EA58F042-D4A1-49FA-B719-921354FCD024}" destId="{5A280C99-EF8B-4CFE-AC7E-33EC60B2CF79}" srcOrd="0" destOrd="0" parTransId="{2D9C7A25-FBC6-4F28-B4B3-002E40F17BDB}" sibTransId="{69F56720-3749-4FC9-9991-8306CD811F79}"/>
    <dgm:cxn modelId="{B1AE734F-DC21-4A87-9A3B-61855DF8B885}" srcId="{A0C83B87-2752-4894-B89B-4EEB5AB8A5BC}" destId="{AEE4613D-C764-4C85-8094-37C23340B54B}" srcOrd="0" destOrd="0" parTransId="{F52F0A3C-B63B-4C77-83E8-4841D890949A}" sibTransId="{69317540-C29D-47A4-B03F-DE28DF552F0B}"/>
    <dgm:cxn modelId="{5EB741F6-D5AB-4331-A294-75CBF0C95906}" type="presOf" srcId="{A0C83B87-2752-4894-B89B-4EEB5AB8A5BC}" destId="{9EC93BEA-90F3-41B2-A19C-2B9674A683EB}" srcOrd="0" destOrd="0" presId="urn:microsoft.com/office/officeart/2009/layout/CirclePictureHierarchy"/>
    <dgm:cxn modelId="{38A07C72-9850-4936-955A-98A4DA0DE6E5}" srcId="{FBE87AC4-AC65-4DA5-996E-C6636DFDD5E5}" destId="{30B59AC4-09C6-46BF-846C-7B2C1BF889B4}" srcOrd="2" destOrd="0" parTransId="{421097EC-1435-429E-B16E-C5C370B28797}" sibTransId="{024458FA-AC2F-43F4-B50E-58D4CC228128}"/>
    <dgm:cxn modelId="{185D6644-5617-412C-A221-85F3248110B0}" type="presOf" srcId="{EA58F042-D4A1-49FA-B719-921354FCD024}" destId="{EA453985-328B-4DF9-BD2A-D18EAE496F59}" srcOrd="0" destOrd="0" presId="urn:microsoft.com/office/officeart/2009/layout/CirclePictureHierarchy"/>
    <dgm:cxn modelId="{701BF094-4178-42D3-988A-B65BD30A6A26}" type="presOf" srcId="{30B59AC4-09C6-46BF-846C-7B2C1BF889B4}" destId="{D31DCAA7-1D1C-424B-93B2-E3B7175D6131}" srcOrd="0" destOrd="0" presId="urn:microsoft.com/office/officeart/2009/layout/CirclePictureHierarchy"/>
    <dgm:cxn modelId="{CE4CC3B9-FC42-4F93-823C-897D60C29E82}" type="presParOf" srcId="{1478C1F2-E103-410A-BD2A-1543A1590564}" destId="{523DBA89-EC4E-4B0E-845E-2B32C0942B7F}" srcOrd="0" destOrd="0" presId="urn:microsoft.com/office/officeart/2009/layout/CirclePictureHierarchy"/>
    <dgm:cxn modelId="{831A2327-D92F-4E39-99F5-158023285F10}" type="presParOf" srcId="{523DBA89-EC4E-4B0E-845E-2B32C0942B7F}" destId="{6E66C5B0-87F5-43C3-9CF4-1FA00A946AAD}" srcOrd="0" destOrd="0" presId="urn:microsoft.com/office/officeart/2009/layout/CirclePictureHierarchy"/>
    <dgm:cxn modelId="{F31B6DE3-6BD5-410A-8A1C-30B518422D7F}" type="presParOf" srcId="{6E66C5B0-87F5-43C3-9CF4-1FA00A946AAD}" destId="{6BB2829E-71C4-4DDB-BF00-7EDE5285DB04}" srcOrd="0" destOrd="0" presId="urn:microsoft.com/office/officeart/2009/layout/CirclePictureHierarchy"/>
    <dgm:cxn modelId="{09983985-04B3-4449-8982-E5184A808F0E}" type="presParOf" srcId="{6E66C5B0-87F5-43C3-9CF4-1FA00A946AAD}" destId="{4ADD9039-3F1A-45D6-8841-22E9D0069C0F}" srcOrd="1" destOrd="0" presId="urn:microsoft.com/office/officeart/2009/layout/CirclePictureHierarchy"/>
    <dgm:cxn modelId="{135A9221-DC12-4FC5-8C78-A12E36730DB7}" type="presParOf" srcId="{523DBA89-EC4E-4B0E-845E-2B32C0942B7F}" destId="{0C61EFBB-1153-4DF3-8C70-422ED56A3593}" srcOrd="1" destOrd="0" presId="urn:microsoft.com/office/officeart/2009/layout/CirclePictureHierarchy"/>
    <dgm:cxn modelId="{7E2BFE7B-1089-4CE8-8652-054A2B5E3DD8}" type="presParOf" srcId="{0C61EFBB-1153-4DF3-8C70-422ED56A3593}" destId="{22E0E8A4-829B-4E34-8485-8C02A747F7A7}" srcOrd="0" destOrd="0" presId="urn:microsoft.com/office/officeart/2009/layout/CirclePictureHierarchy"/>
    <dgm:cxn modelId="{98358FBF-EB6D-46CD-BC2F-42202CB551ED}" type="presParOf" srcId="{0C61EFBB-1153-4DF3-8C70-422ED56A3593}" destId="{670579AC-F5D7-40CD-9BC6-6BBE49EC54F3}" srcOrd="1" destOrd="0" presId="urn:microsoft.com/office/officeart/2009/layout/CirclePictureHierarchy"/>
    <dgm:cxn modelId="{595B5254-9B4A-42A4-A66D-ADE432E1C5B2}" type="presParOf" srcId="{670579AC-F5D7-40CD-9BC6-6BBE49EC54F3}" destId="{1E017B14-EE3E-4011-996D-2B3CCDB29B66}" srcOrd="0" destOrd="0" presId="urn:microsoft.com/office/officeart/2009/layout/CirclePictureHierarchy"/>
    <dgm:cxn modelId="{A48DA29A-9410-46FB-8EF5-59307838783A}" type="presParOf" srcId="{1E017B14-EE3E-4011-996D-2B3CCDB29B66}" destId="{30008D48-2714-4B08-9228-EF49537CB2DD}" srcOrd="0" destOrd="0" presId="urn:microsoft.com/office/officeart/2009/layout/CirclePictureHierarchy"/>
    <dgm:cxn modelId="{613B8B7E-4E2B-4CA0-84EB-C4C3439E2C70}" type="presParOf" srcId="{1E017B14-EE3E-4011-996D-2B3CCDB29B66}" destId="{912EBE44-F05C-410D-8D98-FDB6BB818906}" srcOrd="1" destOrd="0" presId="urn:microsoft.com/office/officeart/2009/layout/CirclePictureHierarchy"/>
    <dgm:cxn modelId="{693A6C4E-72CC-4CA5-A2F4-259378B22C9D}" type="presParOf" srcId="{670579AC-F5D7-40CD-9BC6-6BBE49EC54F3}" destId="{2D43C6E6-4167-4E7C-AB05-3DAA168B58B8}" srcOrd="1" destOrd="0" presId="urn:microsoft.com/office/officeart/2009/layout/CirclePictureHierarchy"/>
    <dgm:cxn modelId="{FBC8BAA8-1B50-4F85-A065-BCA63579CB8C}" type="presParOf" srcId="{2D43C6E6-4167-4E7C-AB05-3DAA168B58B8}" destId="{85085172-1C8D-4DB4-B757-0730EF9E6919}" srcOrd="0" destOrd="0" presId="urn:microsoft.com/office/officeart/2009/layout/CirclePictureHierarchy"/>
    <dgm:cxn modelId="{9A6A00F3-FC9B-4E73-B3A1-D1D01E6F468D}" type="presParOf" srcId="{2D43C6E6-4167-4E7C-AB05-3DAA168B58B8}" destId="{B7872E2B-15EB-4008-BDEC-46F94C2EA3A7}" srcOrd="1" destOrd="0" presId="urn:microsoft.com/office/officeart/2009/layout/CirclePictureHierarchy"/>
    <dgm:cxn modelId="{ED860807-7623-4A9D-BE14-F290F18A09CA}" type="presParOf" srcId="{B7872E2B-15EB-4008-BDEC-46F94C2EA3A7}" destId="{D5175B62-6B20-4F41-9C2B-FB9EF2BDC53E}" srcOrd="0" destOrd="0" presId="urn:microsoft.com/office/officeart/2009/layout/CirclePictureHierarchy"/>
    <dgm:cxn modelId="{0E5D32EA-68ED-4A36-B406-6063718E65A6}" type="presParOf" srcId="{D5175B62-6B20-4F41-9C2B-FB9EF2BDC53E}" destId="{763A32E3-68F8-468F-93B6-364BA51E8F77}" srcOrd="0" destOrd="0" presId="urn:microsoft.com/office/officeart/2009/layout/CirclePictureHierarchy"/>
    <dgm:cxn modelId="{72644F5B-56AE-43A9-8505-193975E5C1AC}" type="presParOf" srcId="{D5175B62-6B20-4F41-9C2B-FB9EF2BDC53E}" destId="{495FC576-894F-4A1C-9F88-71556312BD73}" srcOrd="1" destOrd="0" presId="urn:microsoft.com/office/officeart/2009/layout/CirclePictureHierarchy"/>
    <dgm:cxn modelId="{801D83FD-DDEF-4B17-83F9-1781772F1EE2}" type="presParOf" srcId="{B7872E2B-15EB-4008-BDEC-46F94C2EA3A7}" destId="{7E90ECF5-4375-4C06-9D15-B5FC00EF6493}" srcOrd="1" destOrd="0" presId="urn:microsoft.com/office/officeart/2009/layout/CirclePictureHierarchy"/>
    <dgm:cxn modelId="{67D27DB9-EC87-4B14-85C7-89CF86C3CB5B}" type="presParOf" srcId="{2D43C6E6-4167-4E7C-AB05-3DAA168B58B8}" destId="{E721FC06-0ACF-41A3-B7AF-587E0F5F9610}" srcOrd="2" destOrd="0" presId="urn:microsoft.com/office/officeart/2009/layout/CirclePictureHierarchy"/>
    <dgm:cxn modelId="{22622D0B-24C1-4A87-B257-DD62937B6251}" type="presParOf" srcId="{2D43C6E6-4167-4E7C-AB05-3DAA168B58B8}" destId="{7250899F-EE86-4F46-A4BA-91992F7E7E01}" srcOrd="3" destOrd="0" presId="urn:microsoft.com/office/officeart/2009/layout/CirclePictureHierarchy"/>
    <dgm:cxn modelId="{89B5070E-FEBD-4375-8AE3-735AB4BD3A60}" type="presParOf" srcId="{7250899F-EE86-4F46-A4BA-91992F7E7E01}" destId="{6D4E048E-DC8C-4F03-A629-F926FABB5293}" srcOrd="0" destOrd="0" presId="urn:microsoft.com/office/officeart/2009/layout/CirclePictureHierarchy"/>
    <dgm:cxn modelId="{043267B5-783A-49B5-BA91-81A83709BA74}" type="presParOf" srcId="{6D4E048E-DC8C-4F03-A629-F926FABB5293}" destId="{0D9130D0-E16F-4962-AF1F-F819C1BB47E5}" srcOrd="0" destOrd="0" presId="urn:microsoft.com/office/officeart/2009/layout/CirclePictureHierarchy"/>
    <dgm:cxn modelId="{6EBE22AF-A3B4-4223-B01B-AA54775C5BB7}" type="presParOf" srcId="{6D4E048E-DC8C-4F03-A629-F926FABB5293}" destId="{E20EB0E9-1513-4E33-BF5B-C6B4D4C4A353}" srcOrd="1" destOrd="0" presId="urn:microsoft.com/office/officeart/2009/layout/CirclePictureHierarchy"/>
    <dgm:cxn modelId="{53ABF9CC-F59A-4D52-A0C4-8F052830C513}" type="presParOf" srcId="{7250899F-EE86-4F46-A4BA-91992F7E7E01}" destId="{CCA6DD4B-B152-4179-B374-337BD1D1F471}" srcOrd="1" destOrd="0" presId="urn:microsoft.com/office/officeart/2009/layout/CirclePictureHierarchy"/>
    <dgm:cxn modelId="{4F8BCE3A-F30E-4FAE-84BD-3CFE361DF268}" type="presParOf" srcId="{0C61EFBB-1153-4DF3-8C70-422ED56A3593}" destId="{20088837-1381-4C00-9E0C-6A207EB20A0C}" srcOrd="2" destOrd="0" presId="urn:microsoft.com/office/officeart/2009/layout/CirclePictureHierarchy"/>
    <dgm:cxn modelId="{4D644D92-B69F-41DE-9601-0C6A02E76EB1}" type="presParOf" srcId="{0C61EFBB-1153-4DF3-8C70-422ED56A3593}" destId="{C647AF4D-5C65-4F96-A0B6-2BA08BE10292}" srcOrd="3" destOrd="0" presId="urn:microsoft.com/office/officeart/2009/layout/CirclePictureHierarchy"/>
    <dgm:cxn modelId="{2A155692-C2E1-4CCC-AD5C-5EEE0AA86BCE}" type="presParOf" srcId="{C647AF4D-5C65-4F96-A0B6-2BA08BE10292}" destId="{E4D914A4-2C73-472D-BC58-54304154B081}" srcOrd="0" destOrd="0" presId="urn:microsoft.com/office/officeart/2009/layout/CirclePictureHierarchy"/>
    <dgm:cxn modelId="{361BA1E6-BD22-4BC0-B7DB-D2EDF638E92C}" type="presParOf" srcId="{E4D914A4-2C73-472D-BC58-54304154B081}" destId="{5252ED80-B392-437F-91D4-5077D408F555}" srcOrd="0" destOrd="0" presId="urn:microsoft.com/office/officeart/2009/layout/CirclePictureHierarchy"/>
    <dgm:cxn modelId="{37C0EB10-1EE9-4A30-9FD0-F7582FB77446}" type="presParOf" srcId="{E4D914A4-2C73-472D-BC58-54304154B081}" destId="{9EC93BEA-90F3-41B2-A19C-2B9674A683EB}" srcOrd="1" destOrd="0" presId="urn:microsoft.com/office/officeart/2009/layout/CirclePictureHierarchy"/>
    <dgm:cxn modelId="{27F79598-5741-45B2-A082-4B71135AB9D7}" type="presParOf" srcId="{C647AF4D-5C65-4F96-A0B6-2BA08BE10292}" destId="{DDCA7910-AF35-46CE-9611-A8C928077A45}" srcOrd="1" destOrd="0" presId="urn:microsoft.com/office/officeart/2009/layout/CirclePictureHierarchy"/>
    <dgm:cxn modelId="{7F2F572F-A89F-47AF-92D8-7EEEA086140E}" type="presParOf" srcId="{DDCA7910-AF35-46CE-9611-A8C928077A45}" destId="{32B6FBB0-8F13-4FBF-90C9-E87448C0C912}" srcOrd="0" destOrd="0" presId="urn:microsoft.com/office/officeart/2009/layout/CirclePictureHierarchy"/>
    <dgm:cxn modelId="{E093D3C7-273D-4EC5-A88B-8ABD8D07D89C}" type="presParOf" srcId="{DDCA7910-AF35-46CE-9611-A8C928077A45}" destId="{3DEB8709-6D4E-4AA3-B0BA-BB23CC7F289A}" srcOrd="1" destOrd="0" presId="urn:microsoft.com/office/officeart/2009/layout/CirclePictureHierarchy"/>
    <dgm:cxn modelId="{84043A8B-E571-4D99-A0E5-BA69080D5244}" type="presParOf" srcId="{3DEB8709-6D4E-4AA3-B0BA-BB23CC7F289A}" destId="{3634B82F-97BE-490B-AB08-6F71B66DA77C}" srcOrd="0" destOrd="0" presId="urn:microsoft.com/office/officeart/2009/layout/CirclePictureHierarchy"/>
    <dgm:cxn modelId="{4A4BEB86-D62A-4677-A4AE-5006B7E48A9A}" type="presParOf" srcId="{3634B82F-97BE-490B-AB08-6F71B66DA77C}" destId="{5D2E2BD4-B1FE-4FDE-8B51-6FF0ED05E91B}" srcOrd="0" destOrd="0" presId="urn:microsoft.com/office/officeart/2009/layout/CirclePictureHierarchy"/>
    <dgm:cxn modelId="{D2BED66A-9E35-47FC-9B0E-D58D72962FCE}" type="presParOf" srcId="{3634B82F-97BE-490B-AB08-6F71B66DA77C}" destId="{2B463DC5-01BE-48DB-B115-2F3D86E1CBCC}" srcOrd="1" destOrd="0" presId="urn:microsoft.com/office/officeart/2009/layout/CirclePictureHierarchy"/>
    <dgm:cxn modelId="{7D24CE6B-7C02-4D7D-B846-947657043EF1}" type="presParOf" srcId="{3DEB8709-6D4E-4AA3-B0BA-BB23CC7F289A}" destId="{637B3DA3-C159-4673-B0AB-BBFCE8D8C309}" srcOrd="1" destOrd="0" presId="urn:microsoft.com/office/officeart/2009/layout/CirclePictureHierarchy"/>
    <dgm:cxn modelId="{3D57BB2C-886E-493B-9EB8-CBEC74A3862E}" type="presParOf" srcId="{0C61EFBB-1153-4DF3-8C70-422ED56A3593}" destId="{A4F02FF4-527B-412E-A43D-2D6374F9B8E9}" srcOrd="4" destOrd="0" presId="urn:microsoft.com/office/officeart/2009/layout/CirclePictureHierarchy"/>
    <dgm:cxn modelId="{D2603669-329E-410E-AF87-F71FD6F6D475}" type="presParOf" srcId="{0C61EFBB-1153-4DF3-8C70-422ED56A3593}" destId="{5CDD4307-371E-4A0B-B899-1600B3E661D1}" srcOrd="5" destOrd="0" presId="urn:microsoft.com/office/officeart/2009/layout/CirclePictureHierarchy"/>
    <dgm:cxn modelId="{B4957943-FE48-40F4-934E-7CF06A78BDBE}" type="presParOf" srcId="{5CDD4307-371E-4A0B-B899-1600B3E661D1}" destId="{35E04D73-B8E3-4860-9554-DE10766870F9}" srcOrd="0" destOrd="0" presId="urn:microsoft.com/office/officeart/2009/layout/CirclePictureHierarchy"/>
    <dgm:cxn modelId="{AE82DB34-AA85-4267-97C1-0248E3F7782A}" type="presParOf" srcId="{35E04D73-B8E3-4860-9554-DE10766870F9}" destId="{89F43D43-6513-41C3-BF33-1250F62FEF29}" srcOrd="0" destOrd="0" presId="urn:microsoft.com/office/officeart/2009/layout/CirclePictureHierarchy"/>
    <dgm:cxn modelId="{BFBEC9CD-C215-4454-B281-56B9A7C8B067}" type="presParOf" srcId="{35E04D73-B8E3-4860-9554-DE10766870F9}" destId="{D31DCAA7-1D1C-424B-93B2-E3B7175D6131}" srcOrd="1" destOrd="0" presId="urn:microsoft.com/office/officeart/2009/layout/CirclePictureHierarchy"/>
    <dgm:cxn modelId="{E187BEA0-D458-4C65-A33A-26615371582A}" type="presParOf" srcId="{5CDD4307-371E-4A0B-B899-1600B3E661D1}" destId="{D37CB663-268C-4DDC-9D1F-3BFA1CB497A4}" srcOrd="1" destOrd="0" presId="urn:microsoft.com/office/officeart/2009/layout/CirclePictureHierarchy"/>
    <dgm:cxn modelId="{7F535D07-F057-4D07-AEAF-0F9579B47D8E}" type="presParOf" srcId="{D37CB663-268C-4DDC-9D1F-3BFA1CB497A4}" destId="{008001DD-1C11-4A4E-93C4-14B612B35237}" srcOrd="0" destOrd="0" presId="urn:microsoft.com/office/officeart/2009/layout/CirclePictureHierarchy"/>
    <dgm:cxn modelId="{CC8A4F00-60AF-4275-B3E2-3E38FBF92B16}" type="presParOf" srcId="{D37CB663-268C-4DDC-9D1F-3BFA1CB497A4}" destId="{247AFCAD-FFB8-4D69-821F-48E7E6926718}" srcOrd="1" destOrd="0" presId="urn:microsoft.com/office/officeart/2009/layout/CirclePictureHierarchy"/>
    <dgm:cxn modelId="{E5B97769-AD60-4DDF-9ED4-6D748644B2F5}" type="presParOf" srcId="{247AFCAD-FFB8-4D69-821F-48E7E6926718}" destId="{17CB7EAC-A2E0-44C6-A508-1301F94310E4}" srcOrd="0" destOrd="0" presId="urn:microsoft.com/office/officeart/2009/layout/CirclePictureHierarchy"/>
    <dgm:cxn modelId="{BC11F5CA-A900-46CE-A5FE-6B4183A8F161}" type="presParOf" srcId="{17CB7EAC-A2E0-44C6-A508-1301F94310E4}" destId="{0112FAF4-0F5C-4BB9-926A-2BDEBF703689}" srcOrd="0" destOrd="0" presId="urn:microsoft.com/office/officeart/2009/layout/CirclePictureHierarchy"/>
    <dgm:cxn modelId="{B9A1B458-CF86-442B-8EBD-B958FFEC7462}" type="presParOf" srcId="{17CB7EAC-A2E0-44C6-A508-1301F94310E4}" destId="{6EBE78F0-F3B1-46F9-B412-29CCD2E9C8E4}" srcOrd="1" destOrd="0" presId="urn:microsoft.com/office/officeart/2009/layout/CirclePictureHierarchy"/>
    <dgm:cxn modelId="{D2A29D30-6790-4D3E-8897-D385E7BE7D45}" type="presParOf" srcId="{247AFCAD-FFB8-4D69-821F-48E7E6926718}" destId="{771B7DF6-A3BD-4C7C-8B17-BC33A8325453}" srcOrd="1" destOrd="0" presId="urn:microsoft.com/office/officeart/2009/layout/CirclePictureHierarchy"/>
    <dgm:cxn modelId="{378A5678-EDAB-479E-BED3-E888931A842C}" type="presParOf" srcId="{0C61EFBB-1153-4DF3-8C70-422ED56A3593}" destId="{75451F6B-3E23-417E-B0D5-A7790F32C84E}" srcOrd="6" destOrd="0" presId="urn:microsoft.com/office/officeart/2009/layout/CirclePictureHierarchy"/>
    <dgm:cxn modelId="{7654182E-FC44-488F-84BB-C47272AF6A0C}" type="presParOf" srcId="{0C61EFBB-1153-4DF3-8C70-422ED56A3593}" destId="{3DB4E8B4-1ACB-45E5-B1D7-66AAA1A57D57}" srcOrd="7" destOrd="0" presId="urn:microsoft.com/office/officeart/2009/layout/CirclePictureHierarchy"/>
    <dgm:cxn modelId="{C0C1AEB3-7D0C-4AB2-8CF0-E65AF0AF7966}" type="presParOf" srcId="{3DB4E8B4-1ACB-45E5-B1D7-66AAA1A57D57}" destId="{0FCCE7F4-E390-4132-A935-6A869D504A97}" srcOrd="0" destOrd="0" presId="urn:microsoft.com/office/officeart/2009/layout/CirclePictureHierarchy"/>
    <dgm:cxn modelId="{4FD13555-703B-4476-BAAE-FBB11916DA44}" type="presParOf" srcId="{0FCCE7F4-E390-4132-A935-6A869D504A97}" destId="{F14FE15F-CDFA-4D25-8168-B77E3BCBDFDB}" srcOrd="0" destOrd="0" presId="urn:microsoft.com/office/officeart/2009/layout/CirclePictureHierarchy"/>
    <dgm:cxn modelId="{F27E0738-8D1E-4F01-9A65-856A3467401F}" type="presParOf" srcId="{0FCCE7F4-E390-4132-A935-6A869D504A97}" destId="{2AA86EF9-F6EA-4964-A6F1-DD3DA09A283C}" srcOrd="1" destOrd="0" presId="urn:microsoft.com/office/officeart/2009/layout/CirclePictureHierarchy"/>
    <dgm:cxn modelId="{244BF73E-67D5-4E54-9F13-748A1E2A8BB4}" type="presParOf" srcId="{3DB4E8B4-1ACB-45E5-B1D7-66AAA1A57D57}" destId="{D50890F0-2A40-4D76-8AC4-2267276D9EC4}" srcOrd="1" destOrd="0" presId="urn:microsoft.com/office/officeart/2009/layout/CirclePictureHierarchy"/>
    <dgm:cxn modelId="{1631797C-4EEF-44D1-A80A-2B77E86C7577}" type="presParOf" srcId="{D50890F0-2A40-4D76-8AC4-2267276D9EC4}" destId="{8DB31D37-2908-4143-A6DA-EECC39B5392B}" srcOrd="0" destOrd="0" presId="urn:microsoft.com/office/officeart/2009/layout/CirclePictureHierarchy"/>
    <dgm:cxn modelId="{7B59C498-483D-41EE-8547-CBE3307085C8}" type="presParOf" srcId="{D50890F0-2A40-4D76-8AC4-2267276D9EC4}" destId="{6B9AD836-0771-4613-B191-EEAA17ABC569}" srcOrd="1" destOrd="0" presId="urn:microsoft.com/office/officeart/2009/layout/CirclePictureHierarchy"/>
    <dgm:cxn modelId="{DFEA383C-B841-4FF4-A862-C28C87D8E6F8}" type="presParOf" srcId="{6B9AD836-0771-4613-B191-EEAA17ABC569}" destId="{82A25D56-D680-46FB-9C87-218CC921D680}" srcOrd="0" destOrd="0" presId="urn:microsoft.com/office/officeart/2009/layout/CirclePictureHierarchy"/>
    <dgm:cxn modelId="{DEBA0F13-60C7-4C0B-BBF4-A837C8D8A213}" type="presParOf" srcId="{82A25D56-D680-46FB-9C87-218CC921D680}" destId="{C0466039-E21C-452A-843E-137B88E12889}" srcOrd="0" destOrd="0" presId="urn:microsoft.com/office/officeart/2009/layout/CirclePictureHierarchy"/>
    <dgm:cxn modelId="{53659888-6952-414E-9ED7-62BBE8116E92}" type="presParOf" srcId="{82A25D56-D680-46FB-9C87-218CC921D680}" destId="{C24EE3D7-4BF3-48BD-83A0-4110580FD0F7}" srcOrd="1" destOrd="0" presId="urn:microsoft.com/office/officeart/2009/layout/CirclePictureHierarchy"/>
    <dgm:cxn modelId="{7A1DB2D8-7D1A-4794-BE2B-F423089FAC22}" type="presParOf" srcId="{6B9AD836-0771-4613-B191-EEAA17ABC569}" destId="{456C17C1-8D96-4902-A00A-FAC8F1E904FE}" srcOrd="1" destOrd="0" presId="urn:microsoft.com/office/officeart/2009/layout/CirclePictureHierarchy"/>
    <dgm:cxn modelId="{5E6ECA0E-39EB-41F4-B304-E9390C183F08}" type="presParOf" srcId="{0C61EFBB-1153-4DF3-8C70-422ED56A3593}" destId="{FB8EF70E-B32B-4B76-AFED-1142320BF13F}" srcOrd="8" destOrd="0" presId="urn:microsoft.com/office/officeart/2009/layout/CirclePictureHierarchy"/>
    <dgm:cxn modelId="{48CEF2F5-6614-497C-BD03-056D71DA03B4}" type="presParOf" srcId="{0C61EFBB-1153-4DF3-8C70-422ED56A3593}" destId="{54D1B037-06FE-49A2-8B55-0B178B4ECE49}" srcOrd="9" destOrd="0" presId="urn:microsoft.com/office/officeart/2009/layout/CirclePictureHierarchy"/>
    <dgm:cxn modelId="{644F16B2-7B26-46EB-B917-9DC6DBDC01EE}" type="presParOf" srcId="{54D1B037-06FE-49A2-8B55-0B178B4ECE49}" destId="{C6AA1A60-AA3E-42DE-9BAD-A8CFBB2FDA1A}" srcOrd="0" destOrd="0" presId="urn:microsoft.com/office/officeart/2009/layout/CirclePictureHierarchy"/>
    <dgm:cxn modelId="{80D8595D-3B82-446F-A928-F94E86B092DC}" type="presParOf" srcId="{C6AA1A60-AA3E-42DE-9BAD-A8CFBB2FDA1A}" destId="{A3B73F18-6504-4317-8F32-52CA598F14FF}" srcOrd="0" destOrd="0" presId="urn:microsoft.com/office/officeart/2009/layout/CirclePictureHierarchy"/>
    <dgm:cxn modelId="{B228080C-F641-466C-A5AE-4C2284A84CF0}" type="presParOf" srcId="{C6AA1A60-AA3E-42DE-9BAD-A8CFBB2FDA1A}" destId="{EA453985-328B-4DF9-BD2A-D18EAE496F59}" srcOrd="1" destOrd="0" presId="urn:microsoft.com/office/officeart/2009/layout/CirclePictureHierarchy"/>
    <dgm:cxn modelId="{9DC0EACC-E16E-45D9-8920-495545888C15}" type="presParOf" srcId="{54D1B037-06FE-49A2-8B55-0B178B4ECE49}" destId="{A25EF3EF-DED6-4870-8772-409AAD3395F1}" srcOrd="1" destOrd="0" presId="urn:microsoft.com/office/officeart/2009/layout/CirclePictureHierarchy"/>
    <dgm:cxn modelId="{D64BACB2-EB5C-4327-B4AC-4AAE951CB0E8}" type="presParOf" srcId="{A25EF3EF-DED6-4870-8772-409AAD3395F1}" destId="{0DB53039-1F4C-4702-8239-926F6E22C849}" srcOrd="0" destOrd="0" presId="urn:microsoft.com/office/officeart/2009/layout/CirclePictureHierarchy"/>
    <dgm:cxn modelId="{7D3D65ED-0121-44BC-969F-EBAA5F006ED4}" type="presParOf" srcId="{A25EF3EF-DED6-4870-8772-409AAD3395F1}" destId="{57FE166E-0CAA-4857-929A-E26E85DF64D8}" srcOrd="1" destOrd="0" presId="urn:microsoft.com/office/officeart/2009/layout/CirclePictureHierarchy"/>
    <dgm:cxn modelId="{FEBC0028-B3CF-4029-A1B0-D29B2C69F893}" type="presParOf" srcId="{57FE166E-0CAA-4857-929A-E26E85DF64D8}" destId="{EB5AFF21-2AE2-4AE8-8D88-1E6B991CCAD3}" srcOrd="0" destOrd="0" presId="urn:microsoft.com/office/officeart/2009/layout/CirclePictureHierarchy"/>
    <dgm:cxn modelId="{049ED96C-9D78-4001-84B9-E86290C7C27B}" type="presParOf" srcId="{EB5AFF21-2AE2-4AE8-8D88-1E6B991CCAD3}" destId="{191E5817-1E4B-456F-8B71-11E920F3F1E0}" srcOrd="0" destOrd="0" presId="urn:microsoft.com/office/officeart/2009/layout/CirclePictureHierarchy"/>
    <dgm:cxn modelId="{84436B01-02B0-46D7-A6B3-11F8E5650C00}" type="presParOf" srcId="{EB5AFF21-2AE2-4AE8-8D88-1E6B991CCAD3}" destId="{8948E633-729F-4B79-8943-4593079F1D7B}" srcOrd="1" destOrd="0" presId="urn:microsoft.com/office/officeart/2009/layout/CirclePictureHierarchy"/>
    <dgm:cxn modelId="{FB58ACEA-DC08-4D53-B1FE-C3D3A3326B8E}" type="presParOf" srcId="{57FE166E-0CAA-4857-929A-E26E85DF64D8}" destId="{9A3DB613-27A5-4728-822F-1B366874ECAE}" srcOrd="1" destOrd="0" presId="urn:microsoft.com/office/officeart/2009/layout/CirclePicture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FF568E-D6A5-4B68-837E-D022483906C6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FBE87AC4-AC65-4DA5-996E-C6636DFDD5E5}">
      <dgm:prSet phldrT="[Tekstas]" custT="1"/>
      <dgm:spPr/>
      <dgm:t>
        <a:bodyPr/>
        <a:lstStyle/>
        <a:p>
          <a:r>
            <a:rPr lang="en-US" sz="36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1. </a:t>
          </a:r>
          <a:r>
            <a:rPr lang="lt-LT" sz="36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Europos integruotas sienų valdymas</a:t>
          </a:r>
          <a:r>
            <a:rPr lang="en-US" sz="36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(2)</a:t>
          </a:r>
          <a:endParaRPr lang="lt-LT" sz="3600" b="1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8E1512E6-6563-480F-8708-E5CFB40BAF18}" type="parTrans" cxnId="{5D4EC9DA-4AAB-4EA8-BBB3-749017EFD8B2}">
      <dgm:prSet/>
      <dgm:spPr/>
      <dgm:t>
        <a:bodyPr/>
        <a:lstStyle/>
        <a:p>
          <a:endParaRPr lang="lt-LT"/>
        </a:p>
      </dgm:t>
    </dgm:pt>
    <dgm:pt modelId="{73004AE8-545E-4892-8CB0-636A9D4EF1CA}" type="sibTrans" cxnId="{5D4EC9DA-4AAB-4EA8-BBB3-749017EFD8B2}">
      <dgm:prSet/>
      <dgm:spPr/>
      <dgm:t>
        <a:bodyPr/>
        <a:lstStyle/>
        <a:p>
          <a:endParaRPr lang="lt-LT"/>
        </a:p>
      </dgm:t>
    </dgm:pt>
    <dgm:pt modelId="{8ADB0A14-85A3-4F57-85E2-03687010F150}">
      <dgm:prSet phldrT="[Tekstas]" custT="1"/>
      <dgm:spPr/>
      <dgm:t>
        <a:bodyPr/>
        <a:lstStyle/>
        <a:p>
          <a:pPr algn="just"/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1.6. </a:t>
          </a:r>
          <a:r>
            <a:rPr lang="lt-LT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</a:t>
          </a:r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R</a:t>
          </a:r>
          <a:r>
            <a:rPr lang="lt-LT" sz="3000" b="1" noProof="0" dirty="0" err="1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izikos</a:t>
          </a:r>
          <a:r>
            <a:rPr lang="lt-LT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analizės ir kriminalinės žvalgybos techninės bazės stiprinimas</a:t>
          </a:r>
        </a:p>
      </dgm:t>
    </dgm:pt>
    <dgm:pt modelId="{B9A0741C-F061-4EA7-A5E3-4FF5A47A0C52}" type="parTrans" cxnId="{189047B0-6C45-426B-970D-B94AF4280AE4}">
      <dgm:prSet/>
      <dgm:spPr/>
      <dgm:t>
        <a:bodyPr/>
        <a:lstStyle/>
        <a:p>
          <a:endParaRPr lang="lt-LT"/>
        </a:p>
      </dgm:t>
    </dgm:pt>
    <dgm:pt modelId="{64439A8F-DB67-448F-8CAC-D251C46FD11F}" type="sibTrans" cxnId="{189047B0-6C45-426B-970D-B94AF4280AE4}">
      <dgm:prSet/>
      <dgm:spPr/>
      <dgm:t>
        <a:bodyPr/>
        <a:lstStyle/>
        <a:p>
          <a:endParaRPr lang="lt-LT"/>
        </a:p>
      </dgm:t>
    </dgm:pt>
    <dgm:pt modelId="{28CFB9FF-E665-49AC-AA88-C3341AE779E4}">
      <dgm:prSet phldrT="[Tekstas]" custT="1"/>
      <dgm:spPr/>
      <dgm:t>
        <a:bodyPr/>
        <a:lstStyle/>
        <a:p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 </a:t>
          </a:r>
          <a:r>
            <a:rPr lang="lt-LT" sz="30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projekt</a:t>
          </a:r>
          <a:r>
            <a:rPr lang="en-US" sz="30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as </a:t>
          </a:r>
          <a:r>
            <a:rPr lang="lt-LT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(</a:t>
          </a:r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VSAT</a:t>
          </a:r>
          <a:r>
            <a:rPr lang="lt-LT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)</a:t>
          </a:r>
        </a:p>
      </dgm:t>
    </dgm:pt>
    <dgm:pt modelId="{30BA6403-75DA-411D-8BDD-12D7223D6C84}" type="parTrans" cxnId="{7A7A6843-2163-41E0-B758-612C3ECF5695}">
      <dgm:prSet/>
      <dgm:spPr/>
      <dgm:t>
        <a:bodyPr/>
        <a:lstStyle/>
        <a:p>
          <a:endParaRPr lang="lt-LT"/>
        </a:p>
      </dgm:t>
    </dgm:pt>
    <dgm:pt modelId="{88DCEE20-693B-43D6-97E2-04CC0300DD29}" type="sibTrans" cxnId="{7A7A6843-2163-41E0-B758-612C3ECF5695}">
      <dgm:prSet/>
      <dgm:spPr/>
      <dgm:t>
        <a:bodyPr/>
        <a:lstStyle/>
        <a:p>
          <a:endParaRPr lang="lt-LT"/>
        </a:p>
      </dgm:t>
    </dgm:pt>
    <dgm:pt modelId="{468576D7-6C07-419B-ABFB-1A2F3FEAD1EE}">
      <dgm:prSet phldrT="[Tekstas]" custT="1"/>
      <dgm:spPr/>
      <dgm:t>
        <a:bodyPr/>
        <a:lstStyle/>
        <a:p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2 </a:t>
          </a:r>
          <a:r>
            <a:rPr lang="lt-LT" sz="30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projektai</a:t>
          </a:r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(VSAT)</a:t>
          </a:r>
          <a:endParaRPr lang="lt-LT" sz="3000" b="1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2353EBFF-A5CD-48F1-9E40-94235A37ECCD}" type="parTrans" cxnId="{A3D81DE9-739A-4812-95CE-FA626E5CE68B}">
      <dgm:prSet/>
      <dgm:spPr>
        <a:ln>
          <a:noFill/>
        </a:ln>
      </dgm:spPr>
      <dgm:t>
        <a:bodyPr/>
        <a:lstStyle/>
        <a:p>
          <a:endParaRPr lang="lt-LT"/>
        </a:p>
      </dgm:t>
    </dgm:pt>
    <dgm:pt modelId="{E3962CB2-6D9C-45E0-829B-78B0092F049A}" type="sibTrans" cxnId="{A3D81DE9-739A-4812-95CE-FA626E5CE68B}">
      <dgm:prSet/>
      <dgm:spPr/>
      <dgm:t>
        <a:bodyPr/>
        <a:lstStyle/>
        <a:p>
          <a:endParaRPr lang="lt-LT"/>
        </a:p>
      </dgm:t>
    </dgm:pt>
    <dgm:pt modelId="{A0C83B87-2752-4894-B89B-4EEB5AB8A5BC}">
      <dgm:prSet phldrT="[Tekstas]" custT="1"/>
      <dgm:spPr/>
      <dgm:t>
        <a:bodyPr/>
        <a:lstStyle/>
        <a:p>
          <a:pPr algn="l"/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1.7. </a:t>
          </a:r>
          <a:r>
            <a:rPr lang="lt-LT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Sienų valdymo mokymas</a:t>
          </a:r>
        </a:p>
      </dgm:t>
    </dgm:pt>
    <dgm:pt modelId="{8DB8F379-D2A1-4650-9EB5-3554A709668B}" type="parTrans" cxnId="{48B4CFF8-B8D9-456F-9FA3-03D59A887C3D}">
      <dgm:prSet/>
      <dgm:spPr/>
      <dgm:t>
        <a:bodyPr/>
        <a:lstStyle/>
        <a:p>
          <a:endParaRPr lang="lt-LT"/>
        </a:p>
      </dgm:t>
    </dgm:pt>
    <dgm:pt modelId="{C039F642-227E-4F39-ADFF-3DAC2D9A54AA}" type="sibTrans" cxnId="{48B4CFF8-B8D9-456F-9FA3-03D59A887C3D}">
      <dgm:prSet/>
      <dgm:spPr/>
      <dgm:t>
        <a:bodyPr/>
        <a:lstStyle/>
        <a:p>
          <a:endParaRPr lang="lt-LT"/>
        </a:p>
      </dgm:t>
    </dgm:pt>
    <dgm:pt modelId="{AEE4613D-C764-4C85-8094-37C23340B54B}">
      <dgm:prSet phldrT="[Tekstas]"/>
      <dgm:spPr/>
      <dgm:t>
        <a:bodyPr/>
        <a:lstStyle/>
        <a:p>
          <a:endParaRPr lang="lt-LT" dirty="0"/>
        </a:p>
      </dgm:t>
    </dgm:pt>
    <dgm:pt modelId="{F52F0A3C-B63B-4C77-83E8-4841D890949A}" type="parTrans" cxnId="{B1AE734F-DC21-4A87-9A3B-61855DF8B885}">
      <dgm:prSet/>
      <dgm:spPr>
        <a:solidFill>
          <a:srgbClr val="C00000"/>
        </a:solidFill>
        <a:ln w="12700">
          <a:solidFill>
            <a:srgbClr val="C00000"/>
          </a:solidFill>
        </a:ln>
      </dgm:spPr>
      <dgm:t>
        <a:bodyPr/>
        <a:lstStyle/>
        <a:p>
          <a:endParaRPr lang="lt-LT"/>
        </a:p>
      </dgm:t>
    </dgm:pt>
    <dgm:pt modelId="{69317540-C29D-47A4-B03F-DE28DF552F0B}" type="sibTrans" cxnId="{B1AE734F-DC21-4A87-9A3B-61855DF8B885}">
      <dgm:prSet/>
      <dgm:spPr/>
      <dgm:t>
        <a:bodyPr/>
        <a:lstStyle/>
        <a:p>
          <a:endParaRPr lang="lt-LT"/>
        </a:p>
      </dgm:t>
    </dgm:pt>
    <dgm:pt modelId="{8653CFB0-8F96-4827-8ECF-25BD715C1E4F}">
      <dgm:prSet/>
      <dgm:spPr/>
      <dgm:t>
        <a:bodyPr/>
        <a:lstStyle/>
        <a:p>
          <a:endParaRPr lang="lt-LT"/>
        </a:p>
      </dgm:t>
    </dgm:pt>
    <dgm:pt modelId="{03890AF6-853E-46B3-A0B0-98FC4D91A525}" type="parTrans" cxnId="{331FD960-C37F-46F7-A4DE-8340DEDB5A32}">
      <dgm:prSet/>
      <dgm:spPr/>
      <dgm:t>
        <a:bodyPr/>
        <a:lstStyle/>
        <a:p>
          <a:endParaRPr lang="lt-LT"/>
        </a:p>
      </dgm:t>
    </dgm:pt>
    <dgm:pt modelId="{BE94EAD2-AB2A-4025-86E2-1179F982C1D8}" type="sibTrans" cxnId="{331FD960-C37F-46F7-A4DE-8340DEDB5A32}">
      <dgm:prSet/>
      <dgm:spPr/>
      <dgm:t>
        <a:bodyPr/>
        <a:lstStyle/>
        <a:p>
          <a:endParaRPr lang="lt-LT"/>
        </a:p>
      </dgm:t>
    </dgm:pt>
    <dgm:pt modelId="{B5A497CD-02BF-40E9-9485-7E7A79FD4EA6}">
      <dgm:prSet/>
      <dgm:spPr/>
      <dgm:t>
        <a:bodyPr/>
        <a:lstStyle/>
        <a:p>
          <a:endParaRPr lang="lt-LT"/>
        </a:p>
      </dgm:t>
    </dgm:pt>
    <dgm:pt modelId="{4DAF8575-E2FC-48E1-A028-7D62D038F522}" type="parTrans" cxnId="{5AD91DBB-7848-4FBC-AC2E-9528B1C2CC3C}">
      <dgm:prSet/>
      <dgm:spPr/>
      <dgm:t>
        <a:bodyPr/>
        <a:lstStyle/>
        <a:p>
          <a:endParaRPr lang="lt-LT"/>
        </a:p>
      </dgm:t>
    </dgm:pt>
    <dgm:pt modelId="{67A21366-E816-4770-B989-549738F70D8A}" type="sibTrans" cxnId="{5AD91DBB-7848-4FBC-AC2E-9528B1C2CC3C}">
      <dgm:prSet/>
      <dgm:spPr/>
      <dgm:t>
        <a:bodyPr/>
        <a:lstStyle/>
        <a:p>
          <a:endParaRPr lang="lt-LT"/>
        </a:p>
      </dgm:t>
    </dgm:pt>
    <dgm:pt modelId="{30B59AC4-09C6-46BF-846C-7B2C1BF889B4}">
      <dgm:prSet/>
      <dgm:spPr/>
      <dgm:t>
        <a:bodyPr/>
        <a:lstStyle/>
        <a:p>
          <a:endParaRPr lang="lt-LT"/>
        </a:p>
      </dgm:t>
    </dgm:pt>
    <dgm:pt modelId="{421097EC-1435-429E-B16E-C5C370B28797}" type="parTrans" cxnId="{38A07C72-9850-4936-955A-98A4DA0DE6E5}">
      <dgm:prSet/>
      <dgm:spPr/>
      <dgm:t>
        <a:bodyPr/>
        <a:lstStyle/>
        <a:p>
          <a:endParaRPr lang="lt-LT"/>
        </a:p>
      </dgm:t>
    </dgm:pt>
    <dgm:pt modelId="{024458FA-AC2F-43F4-B50E-58D4CC228128}" type="sibTrans" cxnId="{38A07C72-9850-4936-955A-98A4DA0DE6E5}">
      <dgm:prSet/>
      <dgm:spPr/>
      <dgm:t>
        <a:bodyPr/>
        <a:lstStyle/>
        <a:p>
          <a:endParaRPr lang="lt-LT"/>
        </a:p>
      </dgm:t>
    </dgm:pt>
    <dgm:pt modelId="{5B4883AC-C609-4F97-9C78-C05954F5141D}">
      <dgm:prSet/>
      <dgm:spPr/>
      <dgm:t>
        <a:bodyPr/>
        <a:lstStyle/>
        <a:p>
          <a:endParaRPr lang="lt-LT"/>
        </a:p>
      </dgm:t>
    </dgm:pt>
    <dgm:pt modelId="{D4CEE794-8A77-4007-A578-A053630759AD}" type="parTrans" cxnId="{D13AA100-D736-47DD-8580-58C324B30E93}">
      <dgm:prSet/>
      <dgm:spPr/>
      <dgm:t>
        <a:bodyPr/>
        <a:lstStyle/>
        <a:p>
          <a:endParaRPr lang="lt-LT"/>
        </a:p>
      </dgm:t>
    </dgm:pt>
    <dgm:pt modelId="{20585EC9-9ACC-4DC4-93EE-1CBEED7CE027}" type="sibTrans" cxnId="{D13AA100-D736-47DD-8580-58C324B30E93}">
      <dgm:prSet/>
      <dgm:spPr/>
      <dgm:t>
        <a:bodyPr/>
        <a:lstStyle/>
        <a:p>
          <a:endParaRPr lang="lt-LT"/>
        </a:p>
      </dgm:t>
    </dgm:pt>
    <dgm:pt modelId="{EA58F042-D4A1-49FA-B719-921354FCD024}">
      <dgm:prSet/>
      <dgm:spPr/>
      <dgm:t>
        <a:bodyPr/>
        <a:lstStyle/>
        <a:p>
          <a:endParaRPr lang="lt-LT"/>
        </a:p>
      </dgm:t>
    </dgm:pt>
    <dgm:pt modelId="{CD3512E8-25A3-4E2F-9FEB-29791F7857D6}" type="parTrans" cxnId="{A54CF0B7-DFF6-4A7F-813C-6975AF723F9D}">
      <dgm:prSet/>
      <dgm:spPr/>
      <dgm:t>
        <a:bodyPr/>
        <a:lstStyle/>
        <a:p>
          <a:endParaRPr lang="lt-LT"/>
        </a:p>
      </dgm:t>
    </dgm:pt>
    <dgm:pt modelId="{24AF6036-62B6-421A-99BC-084B99DED0AB}" type="sibTrans" cxnId="{A54CF0B7-DFF6-4A7F-813C-6975AF723F9D}">
      <dgm:prSet/>
      <dgm:spPr/>
      <dgm:t>
        <a:bodyPr/>
        <a:lstStyle/>
        <a:p>
          <a:endParaRPr lang="lt-LT"/>
        </a:p>
      </dgm:t>
    </dgm:pt>
    <dgm:pt modelId="{5A280C99-EF8B-4CFE-AC7E-33EC60B2CF79}">
      <dgm:prSet/>
      <dgm:spPr/>
      <dgm:t>
        <a:bodyPr/>
        <a:lstStyle/>
        <a:p>
          <a:endParaRPr lang="lt-LT"/>
        </a:p>
      </dgm:t>
    </dgm:pt>
    <dgm:pt modelId="{2D9C7A25-FBC6-4F28-B4B3-002E40F17BDB}" type="parTrans" cxnId="{4AAA5DA6-AE86-4159-82C2-2E41F8520804}">
      <dgm:prSet/>
      <dgm:spPr/>
      <dgm:t>
        <a:bodyPr/>
        <a:lstStyle/>
        <a:p>
          <a:endParaRPr lang="lt-LT"/>
        </a:p>
      </dgm:t>
    </dgm:pt>
    <dgm:pt modelId="{69F56720-3749-4FC9-9991-8306CD811F79}" type="sibTrans" cxnId="{4AAA5DA6-AE86-4159-82C2-2E41F8520804}">
      <dgm:prSet/>
      <dgm:spPr/>
      <dgm:t>
        <a:bodyPr/>
        <a:lstStyle/>
        <a:p>
          <a:endParaRPr lang="lt-LT"/>
        </a:p>
      </dgm:t>
    </dgm:pt>
    <dgm:pt modelId="{AC93EF97-3CC1-4552-820A-4DDAE4B89CDE}">
      <dgm:prSet/>
      <dgm:spPr/>
      <dgm:t>
        <a:bodyPr/>
        <a:lstStyle/>
        <a:p>
          <a:endParaRPr lang="lt-LT"/>
        </a:p>
      </dgm:t>
    </dgm:pt>
    <dgm:pt modelId="{B36C744A-1AC5-4687-BD95-40C09B67F816}" type="parTrans" cxnId="{B8281E3C-C28C-47E2-BADF-2A19A4FC6135}">
      <dgm:prSet/>
      <dgm:spPr/>
      <dgm:t>
        <a:bodyPr/>
        <a:lstStyle/>
        <a:p>
          <a:endParaRPr lang="lt-LT"/>
        </a:p>
      </dgm:t>
    </dgm:pt>
    <dgm:pt modelId="{35687E16-7542-4C21-A308-445C83C8CBD4}" type="sibTrans" cxnId="{B8281E3C-C28C-47E2-BADF-2A19A4FC6135}">
      <dgm:prSet/>
      <dgm:spPr/>
      <dgm:t>
        <a:bodyPr/>
        <a:lstStyle/>
        <a:p>
          <a:endParaRPr lang="lt-LT"/>
        </a:p>
      </dgm:t>
    </dgm:pt>
    <dgm:pt modelId="{F6EE16AE-613B-4186-9C64-99D2B7A1D533}">
      <dgm:prSet/>
      <dgm:spPr/>
      <dgm:t>
        <a:bodyPr/>
        <a:lstStyle/>
        <a:p>
          <a:endParaRPr lang="lt-LT"/>
        </a:p>
      </dgm:t>
    </dgm:pt>
    <dgm:pt modelId="{74DD9984-E935-4562-BD94-0E1E3155ADF3}" type="parTrans" cxnId="{C3339969-5C36-455F-8E56-F62AE6DF8EB9}">
      <dgm:prSet/>
      <dgm:spPr/>
      <dgm:t>
        <a:bodyPr/>
        <a:lstStyle/>
        <a:p>
          <a:endParaRPr lang="lt-LT"/>
        </a:p>
      </dgm:t>
    </dgm:pt>
    <dgm:pt modelId="{4AFFD2AE-24FA-4671-AB09-A5F479CEFB4E}" type="sibTrans" cxnId="{C3339969-5C36-455F-8E56-F62AE6DF8EB9}">
      <dgm:prSet/>
      <dgm:spPr/>
      <dgm:t>
        <a:bodyPr/>
        <a:lstStyle/>
        <a:p>
          <a:endParaRPr lang="lt-LT"/>
        </a:p>
      </dgm:t>
    </dgm:pt>
    <dgm:pt modelId="{1478C1F2-E103-410A-BD2A-1543A1590564}" type="pres">
      <dgm:prSet presAssocID="{C1FF568E-D6A5-4B68-837E-D022483906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3DBA89-EC4E-4B0E-845E-2B32C0942B7F}" type="pres">
      <dgm:prSet presAssocID="{FBE87AC4-AC65-4DA5-996E-C6636DFDD5E5}" presName="hierRoot1" presStyleCnt="0"/>
      <dgm:spPr/>
    </dgm:pt>
    <dgm:pt modelId="{6E66C5B0-87F5-43C3-9CF4-1FA00A946AAD}" type="pres">
      <dgm:prSet presAssocID="{FBE87AC4-AC65-4DA5-996E-C6636DFDD5E5}" presName="composite" presStyleCnt="0"/>
      <dgm:spPr/>
    </dgm:pt>
    <dgm:pt modelId="{6BB2829E-71C4-4DDB-BF00-7EDE5285DB04}" type="pres">
      <dgm:prSet presAssocID="{FBE87AC4-AC65-4DA5-996E-C6636DFDD5E5}" presName="image" presStyleLbl="node0" presStyleIdx="0" presStyleCnt="1" custLinFactNeighborX="37585" custLinFactNeighborY="-5281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t="-11000" r="-16000" b="5000"/>
          </a:stretch>
        </a:blipFill>
      </dgm:spPr>
    </dgm:pt>
    <dgm:pt modelId="{4ADD9039-3F1A-45D6-8841-22E9D0069C0F}" type="pres">
      <dgm:prSet presAssocID="{FBE87AC4-AC65-4DA5-996E-C6636DFDD5E5}" presName="text" presStyleLbl="revTx" presStyleIdx="0" presStyleCnt="14" custScaleX="527525" custScaleY="84528" custLinFactX="100000" custLinFactNeighborX="138819" custLinFactNeighborY="-512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61EFBB-1153-4DF3-8C70-422ED56A3593}" type="pres">
      <dgm:prSet presAssocID="{FBE87AC4-AC65-4DA5-996E-C6636DFDD5E5}" presName="hierChild2" presStyleCnt="0"/>
      <dgm:spPr/>
    </dgm:pt>
    <dgm:pt modelId="{22E0E8A4-829B-4E34-8485-8C02A747F7A7}" type="pres">
      <dgm:prSet presAssocID="{B9A0741C-F061-4EA7-A5E3-4FF5A47A0C52}" presName="Name10" presStyleLbl="parChTrans1D2" presStyleIdx="0" presStyleCnt="6"/>
      <dgm:spPr/>
      <dgm:t>
        <a:bodyPr/>
        <a:lstStyle/>
        <a:p>
          <a:endParaRPr lang="en-US"/>
        </a:p>
      </dgm:t>
    </dgm:pt>
    <dgm:pt modelId="{670579AC-F5D7-40CD-9BC6-6BBE49EC54F3}" type="pres">
      <dgm:prSet presAssocID="{8ADB0A14-85A3-4F57-85E2-03687010F150}" presName="hierRoot2" presStyleCnt="0"/>
      <dgm:spPr/>
    </dgm:pt>
    <dgm:pt modelId="{1E017B14-EE3E-4011-996D-2B3CCDB29B66}" type="pres">
      <dgm:prSet presAssocID="{8ADB0A14-85A3-4F57-85E2-03687010F150}" presName="composite2" presStyleCnt="0"/>
      <dgm:spPr/>
    </dgm:pt>
    <dgm:pt modelId="{30008D48-2714-4B08-9228-EF49537CB2DD}" type="pres">
      <dgm:prSet presAssocID="{8ADB0A14-85A3-4F57-85E2-03687010F150}" presName="image2" presStyleLbl="node2" presStyleIdx="0" presStyleCnt="6" custLinFactX="-65311" custLinFactY="-53118" custLinFactNeighborX="-100000" custLinFactNeighborY="-100000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912EBE44-F05C-410D-8D98-FDB6BB818906}" type="pres">
      <dgm:prSet presAssocID="{8ADB0A14-85A3-4F57-85E2-03687010F150}" presName="text2" presStyleLbl="revTx" presStyleIdx="1" presStyleCnt="14" custScaleX="160798" custScaleY="372130" custLinFactNeighborX="-68689" custLinFactNeighborY="-515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43C6E6-4167-4E7C-AB05-3DAA168B58B8}" type="pres">
      <dgm:prSet presAssocID="{8ADB0A14-85A3-4F57-85E2-03687010F150}" presName="hierChild3" presStyleCnt="0"/>
      <dgm:spPr/>
    </dgm:pt>
    <dgm:pt modelId="{85085172-1C8D-4DB4-B757-0730EF9E6919}" type="pres">
      <dgm:prSet presAssocID="{30BA6403-75DA-411D-8BDD-12D7223D6C84}" presName="Name17" presStyleLbl="parChTrans1D3" presStyleIdx="0" presStyleCnt="7"/>
      <dgm:spPr/>
      <dgm:t>
        <a:bodyPr/>
        <a:lstStyle/>
        <a:p>
          <a:endParaRPr lang="en-US"/>
        </a:p>
      </dgm:t>
    </dgm:pt>
    <dgm:pt modelId="{B7872E2B-15EB-4008-BDEC-46F94C2EA3A7}" type="pres">
      <dgm:prSet presAssocID="{28CFB9FF-E665-49AC-AA88-C3341AE779E4}" presName="hierRoot3" presStyleCnt="0"/>
      <dgm:spPr/>
    </dgm:pt>
    <dgm:pt modelId="{D5175B62-6B20-4F41-9C2B-FB9EF2BDC53E}" type="pres">
      <dgm:prSet presAssocID="{28CFB9FF-E665-49AC-AA88-C3341AE779E4}" presName="composite3" presStyleCnt="0"/>
      <dgm:spPr/>
    </dgm:pt>
    <dgm:pt modelId="{763A32E3-68F8-468F-93B6-364BA51E8F77}" type="pres">
      <dgm:prSet presAssocID="{28CFB9FF-E665-49AC-AA88-C3341AE779E4}" presName="image3" presStyleLbl="node3" presStyleIdx="0" presStyleCnt="7" custLinFactNeighborX="42004" custLinFactNeighborY="22224"/>
      <dgm:spPr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495FC576-894F-4A1C-9F88-71556312BD73}" type="pres">
      <dgm:prSet presAssocID="{28CFB9FF-E665-49AC-AA88-C3341AE779E4}" presName="text3" presStyleLbl="revTx" presStyleIdx="2" presStyleCnt="14" custScaleX="134014" custScaleY="98051" custLinFactNeighborX="43980" custLinFactNeighborY="282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90ECF5-4375-4C06-9D15-B5FC00EF6493}" type="pres">
      <dgm:prSet presAssocID="{28CFB9FF-E665-49AC-AA88-C3341AE779E4}" presName="hierChild4" presStyleCnt="0"/>
      <dgm:spPr/>
    </dgm:pt>
    <dgm:pt modelId="{E721FC06-0ACF-41A3-B7AF-587E0F5F9610}" type="pres">
      <dgm:prSet presAssocID="{2353EBFF-A5CD-48F1-9E40-94235A37ECCD}" presName="Name17" presStyleLbl="parChTrans1D3" presStyleIdx="1" presStyleCnt="7"/>
      <dgm:spPr/>
      <dgm:t>
        <a:bodyPr/>
        <a:lstStyle/>
        <a:p>
          <a:endParaRPr lang="en-US"/>
        </a:p>
      </dgm:t>
    </dgm:pt>
    <dgm:pt modelId="{7250899F-EE86-4F46-A4BA-91992F7E7E01}" type="pres">
      <dgm:prSet presAssocID="{468576D7-6C07-419B-ABFB-1A2F3FEAD1EE}" presName="hierRoot3" presStyleCnt="0"/>
      <dgm:spPr/>
    </dgm:pt>
    <dgm:pt modelId="{6D4E048E-DC8C-4F03-A629-F926FABB5293}" type="pres">
      <dgm:prSet presAssocID="{468576D7-6C07-419B-ABFB-1A2F3FEAD1EE}" presName="composite3" presStyleCnt="0"/>
      <dgm:spPr/>
    </dgm:pt>
    <dgm:pt modelId="{0D9130D0-E16F-4962-AF1F-F819C1BB47E5}" type="pres">
      <dgm:prSet presAssocID="{468576D7-6C07-419B-ABFB-1A2F3FEAD1EE}" presName="image3" presStyleLbl="node3" presStyleIdx="1" presStyleCnt="7" custLinFactNeighborX="2014" custLinFactNeighborY="8186"/>
      <dgm:spPr>
        <a:noFill/>
        <a:ln>
          <a:noFill/>
        </a:ln>
      </dgm:spPr>
    </dgm:pt>
    <dgm:pt modelId="{E20EB0E9-1513-4E33-BF5B-C6B4D4C4A353}" type="pres">
      <dgm:prSet presAssocID="{468576D7-6C07-419B-ABFB-1A2F3FEAD1EE}" presName="text3" presStyleLbl="revTx" presStyleIdx="3" presStyleCnt="14" custScaleX="127328" custScaleY="103003" custLinFactNeighborX="22641" custLinFactNeighborY="403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A6DD4B-B152-4179-B374-337BD1D1F471}" type="pres">
      <dgm:prSet presAssocID="{468576D7-6C07-419B-ABFB-1A2F3FEAD1EE}" presName="hierChild4" presStyleCnt="0"/>
      <dgm:spPr/>
    </dgm:pt>
    <dgm:pt modelId="{20088837-1381-4C00-9E0C-6A207EB20A0C}" type="pres">
      <dgm:prSet presAssocID="{8DB8F379-D2A1-4650-9EB5-3554A709668B}" presName="Name10" presStyleLbl="parChTrans1D2" presStyleIdx="1" presStyleCnt="6"/>
      <dgm:spPr/>
      <dgm:t>
        <a:bodyPr/>
        <a:lstStyle/>
        <a:p>
          <a:endParaRPr lang="en-US"/>
        </a:p>
      </dgm:t>
    </dgm:pt>
    <dgm:pt modelId="{C647AF4D-5C65-4F96-A0B6-2BA08BE10292}" type="pres">
      <dgm:prSet presAssocID="{A0C83B87-2752-4894-B89B-4EEB5AB8A5BC}" presName="hierRoot2" presStyleCnt="0"/>
      <dgm:spPr/>
    </dgm:pt>
    <dgm:pt modelId="{E4D914A4-2C73-472D-BC58-54304154B081}" type="pres">
      <dgm:prSet presAssocID="{A0C83B87-2752-4894-B89B-4EEB5AB8A5BC}" presName="composite2" presStyleCnt="0"/>
      <dgm:spPr/>
    </dgm:pt>
    <dgm:pt modelId="{5252ED80-B392-437F-91D4-5077D408F555}" type="pres">
      <dgm:prSet presAssocID="{A0C83B87-2752-4894-B89B-4EEB5AB8A5BC}" presName="image2" presStyleLbl="node2" presStyleIdx="1" presStyleCnt="6" custLinFactX="-51320" custLinFactNeighborX="-100000" custLinFactNeighborY="-76423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t="2000" r="-113000"/>
          </a:stretch>
        </a:blipFill>
      </dgm:spPr>
    </dgm:pt>
    <dgm:pt modelId="{9EC93BEA-90F3-41B2-A19C-2B9674A683EB}" type="pres">
      <dgm:prSet presAssocID="{A0C83B87-2752-4894-B89B-4EEB5AB8A5BC}" presName="text2" presStyleLbl="revTx" presStyleIdx="4" presStyleCnt="14" custScaleX="130804" custScaleY="221270" custLinFactNeighborX="-77900" custLinFactNeighborY="-33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CA7910-AF35-46CE-9611-A8C928077A45}" type="pres">
      <dgm:prSet presAssocID="{A0C83B87-2752-4894-B89B-4EEB5AB8A5BC}" presName="hierChild3" presStyleCnt="0"/>
      <dgm:spPr/>
    </dgm:pt>
    <dgm:pt modelId="{32B6FBB0-8F13-4FBF-90C9-E87448C0C912}" type="pres">
      <dgm:prSet presAssocID="{F52F0A3C-B63B-4C77-83E8-4841D890949A}" presName="Name17" presStyleLbl="parChTrans1D3" presStyleIdx="2" presStyleCnt="7"/>
      <dgm:spPr/>
      <dgm:t>
        <a:bodyPr/>
        <a:lstStyle/>
        <a:p>
          <a:endParaRPr lang="en-US"/>
        </a:p>
      </dgm:t>
    </dgm:pt>
    <dgm:pt modelId="{3DEB8709-6D4E-4AA3-B0BA-BB23CC7F289A}" type="pres">
      <dgm:prSet presAssocID="{AEE4613D-C764-4C85-8094-37C23340B54B}" presName="hierRoot3" presStyleCnt="0"/>
      <dgm:spPr/>
    </dgm:pt>
    <dgm:pt modelId="{3634B82F-97BE-490B-AB08-6F71B66DA77C}" type="pres">
      <dgm:prSet presAssocID="{AEE4613D-C764-4C85-8094-37C23340B54B}" presName="composite3" presStyleCnt="0"/>
      <dgm:spPr/>
    </dgm:pt>
    <dgm:pt modelId="{5D2E2BD4-B1FE-4FDE-8B51-6FF0ED05E91B}" type="pres">
      <dgm:prSet presAssocID="{AEE4613D-C764-4C85-8094-37C23340B54B}" presName="image3" presStyleLbl="node3" presStyleIdx="2" presStyleCnt="7" custLinFactX="-55381" custLinFactY="97907" custLinFactNeighborX="-100000" custLinFactNeighborY="100000"/>
      <dgm:spPr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2B463DC5-01BE-48DB-B115-2F3D86E1CBCC}" type="pres">
      <dgm:prSet presAssocID="{AEE4613D-C764-4C85-8094-37C23340B54B}" presName="text3" presStyleLbl="revTx" presStyleIdx="5" presStyleCnt="14" custLinFactNeighborX="7485" custLinFactNeighborY="-35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7B3DA3-C159-4673-B0AB-BBFCE8D8C309}" type="pres">
      <dgm:prSet presAssocID="{AEE4613D-C764-4C85-8094-37C23340B54B}" presName="hierChild4" presStyleCnt="0"/>
      <dgm:spPr/>
    </dgm:pt>
    <dgm:pt modelId="{A4F02FF4-527B-412E-A43D-2D6374F9B8E9}" type="pres">
      <dgm:prSet presAssocID="{421097EC-1435-429E-B16E-C5C370B28797}" presName="Name10" presStyleLbl="parChTrans1D2" presStyleIdx="2" presStyleCnt="6"/>
      <dgm:spPr/>
      <dgm:t>
        <a:bodyPr/>
        <a:lstStyle/>
        <a:p>
          <a:endParaRPr lang="en-US"/>
        </a:p>
      </dgm:t>
    </dgm:pt>
    <dgm:pt modelId="{5CDD4307-371E-4A0B-B899-1600B3E661D1}" type="pres">
      <dgm:prSet presAssocID="{30B59AC4-09C6-46BF-846C-7B2C1BF889B4}" presName="hierRoot2" presStyleCnt="0"/>
      <dgm:spPr/>
    </dgm:pt>
    <dgm:pt modelId="{35E04D73-B8E3-4860-9554-DE10766870F9}" type="pres">
      <dgm:prSet presAssocID="{30B59AC4-09C6-46BF-846C-7B2C1BF889B4}" presName="composite2" presStyleCnt="0"/>
      <dgm:spPr/>
    </dgm:pt>
    <dgm:pt modelId="{89F43D43-6513-41C3-BF33-1250F62FEF29}" type="pres">
      <dgm:prSet presAssocID="{30B59AC4-09C6-46BF-846C-7B2C1BF889B4}" presName="image2" presStyleLbl="node2" presStyleIdx="2" presStyleCnt="6" custLinFactX="100000" custLinFactNeighborX="104550" custLinFactNeighborY="-12507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52000"/>
          </a:stretch>
        </a:blipFill>
      </dgm:spPr>
    </dgm:pt>
    <dgm:pt modelId="{D31DCAA7-1D1C-424B-93B2-E3B7175D6131}" type="pres">
      <dgm:prSet presAssocID="{30B59AC4-09C6-46BF-846C-7B2C1BF889B4}" presName="text2" presStyleLbl="revTx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7CB663-268C-4DDC-9D1F-3BFA1CB497A4}" type="pres">
      <dgm:prSet presAssocID="{30B59AC4-09C6-46BF-846C-7B2C1BF889B4}" presName="hierChild3" presStyleCnt="0"/>
      <dgm:spPr/>
    </dgm:pt>
    <dgm:pt modelId="{008001DD-1C11-4A4E-93C4-14B612B35237}" type="pres">
      <dgm:prSet presAssocID="{D4CEE794-8A77-4007-A578-A053630759AD}" presName="Name17" presStyleLbl="parChTrans1D3" presStyleIdx="3" presStyleCnt="7"/>
      <dgm:spPr/>
      <dgm:t>
        <a:bodyPr/>
        <a:lstStyle/>
        <a:p>
          <a:endParaRPr lang="en-US"/>
        </a:p>
      </dgm:t>
    </dgm:pt>
    <dgm:pt modelId="{247AFCAD-FFB8-4D69-821F-48E7E6926718}" type="pres">
      <dgm:prSet presAssocID="{5B4883AC-C609-4F97-9C78-C05954F5141D}" presName="hierRoot3" presStyleCnt="0"/>
      <dgm:spPr/>
    </dgm:pt>
    <dgm:pt modelId="{17CB7EAC-A2E0-44C6-A508-1301F94310E4}" type="pres">
      <dgm:prSet presAssocID="{5B4883AC-C609-4F97-9C78-C05954F5141D}" presName="composite3" presStyleCnt="0"/>
      <dgm:spPr/>
    </dgm:pt>
    <dgm:pt modelId="{0112FAF4-0F5C-4BB9-926A-2BDEBF703689}" type="pres">
      <dgm:prSet presAssocID="{5B4883AC-C609-4F97-9C78-C05954F5141D}" presName="image3" presStyleLbl="node3" presStyleIdx="3" presStyleCnt="7" custLinFactX="100000" custLinFactY="116331" custLinFactNeighborX="112674" custLinFactNeighborY="200000"/>
      <dgm:spPr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6EBE78F0-F3B1-46F9-B412-29CCD2E9C8E4}" type="pres">
      <dgm:prSet presAssocID="{5B4883AC-C609-4F97-9C78-C05954F5141D}" presName="text3" presStyleLbl="revTx" presStyleIdx="7" presStyleCnt="14" custLinFactX="51026" custLinFactNeighborX="100000" custLinFactNeighborY="970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1B7DF6-A3BD-4C7C-8B17-BC33A8325453}" type="pres">
      <dgm:prSet presAssocID="{5B4883AC-C609-4F97-9C78-C05954F5141D}" presName="hierChild4" presStyleCnt="0"/>
      <dgm:spPr/>
    </dgm:pt>
    <dgm:pt modelId="{75451F6B-3E23-417E-B0D5-A7790F32C84E}" type="pres">
      <dgm:prSet presAssocID="{03890AF6-853E-46B3-A0B0-98FC4D91A525}" presName="Name10" presStyleLbl="parChTrans1D2" presStyleIdx="3" presStyleCnt="6"/>
      <dgm:spPr/>
      <dgm:t>
        <a:bodyPr/>
        <a:lstStyle/>
        <a:p>
          <a:endParaRPr lang="en-US"/>
        </a:p>
      </dgm:t>
    </dgm:pt>
    <dgm:pt modelId="{3DB4E8B4-1ACB-45E5-B1D7-66AAA1A57D57}" type="pres">
      <dgm:prSet presAssocID="{8653CFB0-8F96-4827-8ECF-25BD715C1E4F}" presName="hierRoot2" presStyleCnt="0"/>
      <dgm:spPr/>
    </dgm:pt>
    <dgm:pt modelId="{0FCCE7F4-E390-4132-A935-6A869D504A97}" type="pres">
      <dgm:prSet presAssocID="{8653CFB0-8F96-4827-8ECF-25BD715C1E4F}" presName="composite2" presStyleCnt="0"/>
      <dgm:spPr/>
    </dgm:pt>
    <dgm:pt modelId="{F14FE15F-CDFA-4D25-8168-B77E3BCBDFDB}" type="pres">
      <dgm:prSet presAssocID="{8653CFB0-8F96-4827-8ECF-25BD715C1E4F}" presName="image2" presStyleLbl="node2" presStyleIdx="3" presStyleCnt="6" custLinFactX="-200000" custLinFactNeighborX="-224331" custLinFactNeighborY="-14105"/>
      <dgm:spPr>
        <a:blipFill>
          <a:blip xmlns:r="http://schemas.openxmlformats.org/officeDocument/2006/relationships" r:embed="rId6"/>
          <a:srcRect/>
          <a:stretch>
            <a:fillRect l="-42000" r="-42000"/>
          </a:stretch>
        </a:blipFill>
      </dgm:spPr>
    </dgm:pt>
    <dgm:pt modelId="{2AA86EF9-F6EA-4964-A6F1-DD3DA09A283C}" type="pres">
      <dgm:prSet presAssocID="{8653CFB0-8F96-4827-8ECF-25BD715C1E4F}" presName="text2" presStyleLbl="revTx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0890F0-2A40-4D76-8AC4-2267276D9EC4}" type="pres">
      <dgm:prSet presAssocID="{8653CFB0-8F96-4827-8ECF-25BD715C1E4F}" presName="hierChild3" presStyleCnt="0"/>
      <dgm:spPr/>
    </dgm:pt>
    <dgm:pt modelId="{8DB31D37-2908-4143-A6DA-EECC39B5392B}" type="pres">
      <dgm:prSet presAssocID="{4DAF8575-E2FC-48E1-A028-7D62D038F522}" presName="Name17" presStyleLbl="parChTrans1D3" presStyleIdx="4" presStyleCnt="7"/>
      <dgm:spPr/>
      <dgm:t>
        <a:bodyPr/>
        <a:lstStyle/>
        <a:p>
          <a:endParaRPr lang="en-US"/>
        </a:p>
      </dgm:t>
    </dgm:pt>
    <dgm:pt modelId="{6B9AD836-0771-4613-B191-EEAA17ABC569}" type="pres">
      <dgm:prSet presAssocID="{B5A497CD-02BF-40E9-9485-7E7A79FD4EA6}" presName="hierRoot3" presStyleCnt="0"/>
      <dgm:spPr/>
    </dgm:pt>
    <dgm:pt modelId="{82A25D56-D680-46FB-9C87-218CC921D680}" type="pres">
      <dgm:prSet presAssocID="{B5A497CD-02BF-40E9-9485-7E7A79FD4EA6}" presName="composite3" presStyleCnt="0"/>
      <dgm:spPr/>
    </dgm:pt>
    <dgm:pt modelId="{C0466039-E21C-452A-843E-137B88E12889}" type="pres">
      <dgm:prSet presAssocID="{B5A497CD-02BF-40E9-9485-7E7A79FD4EA6}" presName="image3" presStyleLbl="node3" presStyleIdx="4" presStyleCnt="7" custLinFactX="-197466" custLinFactY="109164" custLinFactNeighborX="-200000" custLinFactNeighborY="200000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C24EE3D7-4BF3-48BD-83A0-4110580FD0F7}" type="pres">
      <dgm:prSet presAssocID="{B5A497CD-02BF-40E9-9485-7E7A79FD4EA6}" presName="text3" presStyleLbl="revTx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6C17C1-8D96-4902-A00A-FAC8F1E904FE}" type="pres">
      <dgm:prSet presAssocID="{B5A497CD-02BF-40E9-9485-7E7A79FD4EA6}" presName="hierChild4" presStyleCnt="0"/>
      <dgm:spPr/>
    </dgm:pt>
    <dgm:pt modelId="{FB8EF70E-B32B-4B76-AFED-1142320BF13F}" type="pres">
      <dgm:prSet presAssocID="{CD3512E8-25A3-4E2F-9FEB-29791F7857D6}" presName="Name10" presStyleLbl="parChTrans1D2" presStyleIdx="4" presStyleCnt="6"/>
      <dgm:spPr/>
      <dgm:t>
        <a:bodyPr/>
        <a:lstStyle/>
        <a:p>
          <a:endParaRPr lang="en-US"/>
        </a:p>
      </dgm:t>
    </dgm:pt>
    <dgm:pt modelId="{54D1B037-06FE-49A2-8B55-0B178B4ECE49}" type="pres">
      <dgm:prSet presAssocID="{EA58F042-D4A1-49FA-B719-921354FCD024}" presName="hierRoot2" presStyleCnt="0"/>
      <dgm:spPr/>
    </dgm:pt>
    <dgm:pt modelId="{C6AA1A60-AA3E-42DE-9BAD-A8CFBB2FDA1A}" type="pres">
      <dgm:prSet presAssocID="{EA58F042-D4A1-49FA-B719-921354FCD024}" presName="composite2" presStyleCnt="0"/>
      <dgm:spPr/>
    </dgm:pt>
    <dgm:pt modelId="{A3B73F18-6504-4317-8F32-52CA598F14FF}" type="pres">
      <dgm:prSet presAssocID="{EA58F042-D4A1-49FA-B719-921354FCD024}" presName="image2" presStyleLbl="node2" presStyleIdx="4" presStyleCnt="6" custLinFactNeighborX="17437" custLinFactNeighborY="-12507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000" r="-39000"/>
          </a:stretch>
        </a:blipFill>
      </dgm:spPr>
    </dgm:pt>
    <dgm:pt modelId="{EA453985-328B-4DF9-BD2A-D18EAE496F59}" type="pres">
      <dgm:prSet presAssocID="{EA58F042-D4A1-49FA-B719-921354FCD024}" presName="text2" presStyleLbl="revTx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EF3EF-DED6-4870-8772-409AAD3395F1}" type="pres">
      <dgm:prSet presAssocID="{EA58F042-D4A1-49FA-B719-921354FCD024}" presName="hierChild3" presStyleCnt="0"/>
      <dgm:spPr/>
    </dgm:pt>
    <dgm:pt modelId="{0DB53039-1F4C-4702-8239-926F6E22C849}" type="pres">
      <dgm:prSet presAssocID="{2D9C7A25-FBC6-4F28-B4B3-002E40F17BDB}" presName="Name17" presStyleLbl="parChTrans1D3" presStyleIdx="5" presStyleCnt="7"/>
      <dgm:spPr/>
      <dgm:t>
        <a:bodyPr/>
        <a:lstStyle/>
        <a:p>
          <a:endParaRPr lang="en-US"/>
        </a:p>
      </dgm:t>
    </dgm:pt>
    <dgm:pt modelId="{57FE166E-0CAA-4857-929A-E26E85DF64D8}" type="pres">
      <dgm:prSet presAssocID="{5A280C99-EF8B-4CFE-AC7E-33EC60B2CF79}" presName="hierRoot3" presStyleCnt="0"/>
      <dgm:spPr/>
    </dgm:pt>
    <dgm:pt modelId="{EB5AFF21-2AE2-4AE8-8D88-1E6B991CCAD3}" type="pres">
      <dgm:prSet presAssocID="{5A280C99-EF8B-4CFE-AC7E-33EC60B2CF79}" presName="composite3" presStyleCnt="0"/>
      <dgm:spPr/>
    </dgm:pt>
    <dgm:pt modelId="{191E5817-1E4B-456F-8B71-11E920F3F1E0}" type="pres">
      <dgm:prSet presAssocID="{5A280C99-EF8B-4CFE-AC7E-33EC60B2CF79}" presName="image3" presStyleLbl="node3" presStyleIdx="5" presStyleCnt="7" custLinFactY="105685" custLinFactNeighborX="-31515" custLinFactNeighborY="200000"/>
      <dgm:spPr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8948E633-729F-4B79-8943-4593079F1D7B}" type="pres">
      <dgm:prSet presAssocID="{5A280C99-EF8B-4CFE-AC7E-33EC60B2CF79}" presName="text3" presStyleLbl="revTx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3DB613-27A5-4728-822F-1B366874ECAE}" type="pres">
      <dgm:prSet presAssocID="{5A280C99-EF8B-4CFE-AC7E-33EC60B2CF79}" presName="hierChild4" presStyleCnt="0"/>
      <dgm:spPr/>
    </dgm:pt>
    <dgm:pt modelId="{30ABA069-1D82-4E45-96D1-A0E0DD3E32D7}" type="pres">
      <dgm:prSet presAssocID="{B36C744A-1AC5-4687-BD95-40C09B67F816}" presName="Name10" presStyleLbl="parChTrans1D2" presStyleIdx="5" presStyleCnt="6"/>
      <dgm:spPr/>
      <dgm:t>
        <a:bodyPr/>
        <a:lstStyle/>
        <a:p>
          <a:endParaRPr lang="en-US"/>
        </a:p>
      </dgm:t>
    </dgm:pt>
    <dgm:pt modelId="{9AA4C72D-AEC4-436F-A9F2-2BFB8F0FD945}" type="pres">
      <dgm:prSet presAssocID="{AC93EF97-3CC1-4552-820A-4DDAE4B89CDE}" presName="hierRoot2" presStyleCnt="0"/>
      <dgm:spPr/>
    </dgm:pt>
    <dgm:pt modelId="{B5E682A7-AA34-47C5-8133-B06D7DC8D012}" type="pres">
      <dgm:prSet presAssocID="{AC93EF97-3CC1-4552-820A-4DDAE4B89CDE}" presName="composite2" presStyleCnt="0"/>
      <dgm:spPr/>
    </dgm:pt>
    <dgm:pt modelId="{84F5627B-0418-4BEB-8E2D-95172D9C4F6E}" type="pres">
      <dgm:prSet presAssocID="{AC93EF97-3CC1-4552-820A-4DDAE4B89CDE}" presName="image2" presStyleLbl="node2" presStyleIdx="5" presStyleCnt="6" custLinFactNeighborX="24219" custLinFactNeighborY="-11735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21B22683-822D-4E97-8F9A-F3102FB20A5F}" type="pres">
      <dgm:prSet presAssocID="{AC93EF97-3CC1-4552-820A-4DDAE4B89CDE}" presName="text2" presStyleLbl="revTx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80BA9C-F905-4496-859D-BAFA796A6F6F}" type="pres">
      <dgm:prSet presAssocID="{AC93EF97-3CC1-4552-820A-4DDAE4B89CDE}" presName="hierChild3" presStyleCnt="0"/>
      <dgm:spPr/>
    </dgm:pt>
    <dgm:pt modelId="{19FA53F9-7808-4CED-9BF6-F81002432FEF}" type="pres">
      <dgm:prSet presAssocID="{74DD9984-E935-4562-BD94-0E1E3155ADF3}" presName="Name17" presStyleLbl="parChTrans1D3" presStyleIdx="6" presStyleCnt="7"/>
      <dgm:spPr/>
      <dgm:t>
        <a:bodyPr/>
        <a:lstStyle/>
        <a:p>
          <a:endParaRPr lang="en-US"/>
        </a:p>
      </dgm:t>
    </dgm:pt>
    <dgm:pt modelId="{291F50F6-2723-4904-9027-DEC27A7B4B8E}" type="pres">
      <dgm:prSet presAssocID="{F6EE16AE-613B-4186-9C64-99D2B7A1D533}" presName="hierRoot3" presStyleCnt="0"/>
      <dgm:spPr/>
    </dgm:pt>
    <dgm:pt modelId="{6B9ECFC3-FF57-482B-89D8-B86C51F001DB}" type="pres">
      <dgm:prSet presAssocID="{F6EE16AE-613B-4186-9C64-99D2B7A1D533}" presName="composite3" presStyleCnt="0"/>
      <dgm:spPr/>
    </dgm:pt>
    <dgm:pt modelId="{5AF2FCC1-65A6-4D13-91E4-E9E7F7CD0B66}" type="pres">
      <dgm:prSet presAssocID="{F6EE16AE-613B-4186-9C64-99D2B7A1D533}" presName="image3" presStyleLbl="node3" presStyleIdx="6" presStyleCnt="7" custLinFactY="177531" custLinFactNeighborX="-98633" custLinFactNeighborY="200000"/>
      <dgm:spPr>
        <a:blipFill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F0F22AA3-6491-4083-A80C-A109B26B974E}" type="pres">
      <dgm:prSet presAssocID="{F6EE16AE-613B-4186-9C64-99D2B7A1D533}" presName="text3" presStyleLbl="revTx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E18FF4-DA1F-467C-9A6B-5BCD049ED766}" type="pres">
      <dgm:prSet presAssocID="{F6EE16AE-613B-4186-9C64-99D2B7A1D533}" presName="hierChild4" presStyleCnt="0"/>
      <dgm:spPr/>
    </dgm:pt>
  </dgm:ptLst>
  <dgm:cxnLst>
    <dgm:cxn modelId="{BADF3F1B-7B95-4862-BDEF-AD8FAB61233A}" type="presOf" srcId="{5A280C99-EF8B-4CFE-AC7E-33EC60B2CF79}" destId="{8948E633-729F-4B79-8943-4593079F1D7B}" srcOrd="0" destOrd="0" presId="urn:microsoft.com/office/officeart/2009/layout/CirclePictureHierarchy"/>
    <dgm:cxn modelId="{C276D171-C728-444C-ACCC-991460E59E09}" type="presOf" srcId="{B36C744A-1AC5-4687-BD95-40C09B67F816}" destId="{30ABA069-1D82-4E45-96D1-A0E0DD3E32D7}" srcOrd="0" destOrd="0" presId="urn:microsoft.com/office/officeart/2009/layout/CirclePictureHierarchy"/>
    <dgm:cxn modelId="{43984C12-EC1C-4578-A7E1-57C3AE072FAB}" type="presOf" srcId="{74DD9984-E935-4562-BD94-0E1E3155ADF3}" destId="{19FA53F9-7808-4CED-9BF6-F81002432FEF}" srcOrd="0" destOrd="0" presId="urn:microsoft.com/office/officeart/2009/layout/CirclePictureHierarchy"/>
    <dgm:cxn modelId="{9D5541A7-1F4A-42AD-BC66-8FF0F18E8A90}" type="presOf" srcId="{D4CEE794-8A77-4007-A578-A053630759AD}" destId="{008001DD-1C11-4A4E-93C4-14B612B35237}" srcOrd="0" destOrd="0" presId="urn:microsoft.com/office/officeart/2009/layout/CirclePictureHierarchy"/>
    <dgm:cxn modelId="{99EBD996-7D7F-46FC-A1FD-A79F9A75F7FC}" type="presOf" srcId="{468576D7-6C07-419B-ABFB-1A2F3FEAD1EE}" destId="{E20EB0E9-1513-4E33-BF5B-C6B4D4C4A353}" srcOrd="0" destOrd="0" presId="urn:microsoft.com/office/officeart/2009/layout/CirclePictureHierarchy"/>
    <dgm:cxn modelId="{DBF01DD7-B6C1-4575-B22F-C12BE47E5690}" type="presOf" srcId="{5B4883AC-C609-4F97-9C78-C05954F5141D}" destId="{6EBE78F0-F3B1-46F9-B412-29CCD2E9C8E4}" srcOrd="0" destOrd="0" presId="urn:microsoft.com/office/officeart/2009/layout/CirclePictureHierarchy"/>
    <dgm:cxn modelId="{A54CF0B7-DFF6-4A7F-813C-6975AF723F9D}" srcId="{FBE87AC4-AC65-4DA5-996E-C6636DFDD5E5}" destId="{EA58F042-D4A1-49FA-B719-921354FCD024}" srcOrd="4" destOrd="0" parTransId="{CD3512E8-25A3-4E2F-9FEB-29791F7857D6}" sibTransId="{24AF6036-62B6-421A-99BC-084B99DED0AB}"/>
    <dgm:cxn modelId="{5EB741F6-D5AB-4331-A294-75CBF0C95906}" type="presOf" srcId="{A0C83B87-2752-4894-B89B-4EEB5AB8A5BC}" destId="{9EC93BEA-90F3-41B2-A19C-2B9674A683EB}" srcOrd="0" destOrd="0" presId="urn:microsoft.com/office/officeart/2009/layout/CirclePictureHierarchy"/>
    <dgm:cxn modelId="{C50232F7-8093-4698-8E1E-6FFF02A27F55}" type="presOf" srcId="{8653CFB0-8F96-4827-8ECF-25BD715C1E4F}" destId="{2AA86EF9-F6EA-4964-A6F1-DD3DA09A283C}" srcOrd="0" destOrd="0" presId="urn:microsoft.com/office/officeart/2009/layout/CirclePictureHierarchy"/>
    <dgm:cxn modelId="{F6DA5430-1BEF-49C0-8A01-3DECFB501539}" type="presOf" srcId="{03890AF6-853E-46B3-A0B0-98FC4D91A525}" destId="{75451F6B-3E23-417E-B0D5-A7790F32C84E}" srcOrd="0" destOrd="0" presId="urn:microsoft.com/office/officeart/2009/layout/CirclePictureHierarchy"/>
    <dgm:cxn modelId="{A3D81DE9-739A-4812-95CE-FA626E5CE68B}" srcId="{8ADB0A14-85A3-4F57-85E2-03687010F150}" destId="{468576D7-6C07-419B-ABFB-1A2F3FEAD1EE}" srcOrd="1" destOrd="0" parTransId="{2353EBFF-A5CD-48F1-9E40-94235A37ECCD}" sibTransId="{E3962CB2-6D9C-45E0-829B-78B0092F049A}"/>
    <dgm:cxn modelId="{1718C1E7-19C2-4BF6-A35C-0219CB74C91C}" type="presOf" srcId="{C1FF568E-D6A5-4B68-837E-D022483906C6}" destId="{1478C1F2-E103-410A-BD2A-1543A1590564}" srcOrd="0" destOrd="0" presId="urn:microsoft.com/office/officeart/2009/layout/CirclePictureHierarchy"/>
    <dgm:cxn modelId="{185D6644-5617-412C-A221-85F3248110B0}" type="presOf" srcId="{EA58F042-D4A1-49FA-B719-921354FCD024}" destId="{EA453985-328B-4DF9-BD2A-D18EAE496F59}" srcOrd="0" destOrd="0" presId="urn:microsoft.com/office/officeart/2009/layout/CirclePictureHierarchy"/>
    <dgm:cxn modelId="{031DCD40-08C8-48F3-919D-71DD5FDC135F}" type="presOf" srcId="{421097EC-1435-429E-B16E-C5C370B28797}" destId="{A4F02FF4-527B-412E-A43D-2D6374F9B8E9}" srcOrd="0" destOrd="0" presId="urn:microsoft.com/office/officeart/2009/layout/CirclePictureHierarchy"/>
    <dgm:cxn modelId="{331FD960-C37F-46F7-A4DE-8340DEDB5A32}" srcId="{FBE87AC4-AC65-4DA5-996E-C6636DFDD5E5}" destId="{8653CFB0-8F96-4827-8ECF-25BD715C1E4F}" srcOrd="3" destOrd="0" parTransId="{03890AF6-853E-46B3-A0B0-98FC4D91A525}" sibTransId="{BE94EAD2-AB2A-4025-86E2-1179F982C1D8}"/>
    <dgm:cxn modelId="{7A7A6843-2163-41E0-B758-612C3ECF5695}" srcId="{8ADB0A14-85A3-4F57-85E2-03687010F150}" destId="{28CFB9FF-E665-49AC-AA88-C3341AE779E4}" srcOrd="0" destOrd="0" parTransId="{30BA6403-75DA-411D-8BDD-12D7223D6C84}" sibTransId="{88DCEE20-693B-43D6-97E2-04CC0300DD29}"/>
    <dgm:cxn modelId="{189047B0-6C45-426B-970D-B94AF4280AE4}" srcId="{FBE87AC4-AC65-4DA5-996E-C6636DFDD5E5}" destId="{8ADB0A14-85A3-4F57-85E2-03687010F150}" srcOrd="0" destOrd="0" parTransId="{B9A0741C-F061-4EA7-A5E3-4FF5A47A0C52}" sibTransId="{64439A8F-DB67-448F-8CAC-D251C46FD11F}"/>
    <dgm:cxn modelId="{A2A6257E-A17D-41A4-88FB-0311F19830A7}" type="presOf" srcId="{CD3512E8-25A3-4E2F-9FEB-29791F7857D6}" destId="{FB8EF70E-B32B-4B76-AFED-1142320BF13F}" srcOrd="0" destOrd="0" presId="urn:microsoft.com/office/officeart/2009/layout/CirclePictureHierarchy"/>
    <dgm:cxn modelId="{5D4EC9DA-4AAB-4EA8-BBB3-749017EFD8B2}" srcId="{C1FF568E-D6A5-4B68-837E-D022483906C6}" destId="{FBE87AC4-AC65-4DA5-996E-C6636DFDD5E5}" srcOrd="0" destOrd="0" parTransId="{8E1512E6-6563-480F-8708-E5CFB40BAF18}" sibTransId="{73004AE8-545E-4892-8CB0-636A9D4EF1CA}"/>
    <dgm:cxn modelId="{DFC93DA1-F00A-4FEB-AB4D-0B37E39B56F8}" type="presOf" srcId="{4DAF8575-E2FC-48E1-A028-7D62D038F522}" destId="{8DB31D37-2908-4143-A6DA-EECC39B5392B}" srcOrd="0" destOrd="0" presId="urn:microsoft.com/office/officeart/2009/layout/CirclePictureHierarchy"/>
    <dgm:cxn modelId="{48B4CFF8-B8D9-456F-9FA3-03D59A887C3D}" srcId="{FBE87AC4-AC65-4DA5-996E-C6636DFDD5E5}" destId="{A0C83B87-2752-4894-B89B-4EEB5AB8A5BC}" srcOrd="1" destOrd="0" parTransId="{8DB8F379-D2A1-4650-9EB5-3554A709668B}" sibTransId="{C039F642-227E-4F39-ADFF-3DAC2D9A54AA}"/>
    <dgm:cxn modelId="{86BAC32D-3D79-4604-8A49-7C148611EABB}" type="presOf" srcId="{30BA6403-75DA-411D-8BDD-12D7223D6C84}" destId="{85085172-1C8D-4DB4-B757-0730EF9E6919}" srcOrd="0" destOrd="0" presId="urn:microsoft.com/office/officeart/2009/layout/CirclePictureHierarchy"/>
    <dgm:cxn modelId="{5AD91DBB-7848-4FBC-AC2E-9528B1C2CC3C}" srcId="{8653CFB0-8F96-4827-8ECF-25BD715C1E4F}" destId="{B5A497CD-02BF-40E9-9485-7E7A79FD4EA6}" srcOrd="0" destOrd="0" parTransId="{4DAF8575-E2FC-48E1-A028-7D62D038F522}" sibTransId="{67A21366-E816-4770-B989-549738F70D8A}"/>
    <dgm:cxn modelId="{701BF094-4178-42D3-988A-B65BD30A6A26}" type="presOf" srcId="{30B59AC4-09C6-46BF-846C-7B2C1BF889B4}" destId="{D31DCAA7-1D1C-424B-93B2-E3B7175D6131}" srcOrd="0" destOrd="0" presId="urn:microsoft.com/office/officeart/2009/layout/CirclePictureHierarchy"/>
    <dgm:cxn modelId="{5B34786C-7D19-4FD3-95B3-0627357C9D11}" type="presOf" srcId="{2D9C7A25-FBC6-4F28-B4B3-002E40F17BDB}" destId="{0DB53039-1F4C-4702-8239-926F6E22C849}" srcOrd="0" destOrd="0" presId="urn:microsoft.com/office/officeart/2009/layout/CirclePictureHierarchy"/>
    <dgm:cxn modelId="{D7D98A88-3791-4306-971E-23B6F19EE6B8}" type="presOf" srcId="{B9A0741C-F061-4EA7-A5E3-4FF5A47A0C52}" destId="{22E0E8A4-829B-4E34-8485-8C02A747F7A7}" srcOrd="0" destOrd="0" presId="urn:microsoft.com/office/officeart/2009/layout/CirclePictureHierarchy"/>
    <dgm:cxn modelId="{C3339969-5C36-455F-8E56-F62AE6DF8EB9}" srcId="{AC93EF97-3CC1-4552-820A-4DDAE4B89CDE}" destId="{F6EE16AE-613B-4186-9C64-99D2B7A1D533}" srcOrd="0" destOrd="0" parTransId="{74DD9984-E935-4562-BD94-0E1E3155ADF3}" sibTransId="{4AFFD2AE-24FA-4671-AB09-A5F479CEFB4E}"/>
    <dgm:cxn modelId="{B1AE734F-DC21-4A87-9A3B-61855DF8B885}" srcId="{A0C83B87-2752-4894-B89B-4EEB5AB8A5BC}" destId="{AEE4613D-C764-4C85-8094-37C23340B54B}" srcOrd="0" destOrd="0" parTransId="{F52F0A3C-B63B-4C77-83E8-4841D890949A}" sibTransId="{69317540-C29D-47A4-B03F-DE28DF552F0B}"/>
    <dgm:cxn modelId="{0D4BF984-81F5-4B2B-A36C-40DF3619DD4B}" type="presOf" srcId="{FBE87AC4-AC65-4DA5-996E-C6636DFDD5E5}" destId="{4ADD9039-3F1A-45D6-8841-22E9D0069C0F}" srcOrd="0" destOrd="0" presId="urn:microsoft.com/office/officeart/2009/layout/CirclePictureHierarchy"/>
    <dgm:cxn modelId="{4AAA5DA6-AE86-4159-82C2-2E41F8520804}" srcId="{EA58F042-D4A1-49FA-B719-921354FCD024}" destId="{5A280C99-EF8B-4CFE-AC7E-33EC60B2CF79}" srcOrd="0" destOrd="0" parTransId="{2D9C7A25-FBC6-4F28-B4B3-002E40F17BDB}" sibTransId="{69F56720-3749-4FC9-9991-8306CD811F79}"/>
    <dgm:cxn modelId="{B8281E3C-C28C-47E2-BADF-2A19A4FC6135}" srcId="{FBE87AC4-AC65-4DA5-996E-C6636DFDD5E5}" destId="{AC93EF97-3CC1-4552-820A-4DDAE4B89CDE}" srcOrd="5" destOrd="0" parTransId="{B36C744A-1AC5-4687-BD95-40C09B67F816}" sibTransId="{35687E16-7542-4C21-A308-445C83C8CBD4}"/>
    <dgm:cxn modelId="{DADE66BC-652C-40B2-B9D8-69446E32DE40}" type="presOf" srcId="{8ADB0A14-85A3-4F57-85E2-03687010F150}" destId="{912EBE44-F05C-410D-8D98-FDB6BB818906}" srcOrd="0" destOrd="0" presId="urn:microsoft.com/office/officeart/2009/layout/CirclePictureHierarchy"/>
    <dgm:cxn modelId="{38A07C72-9850-4936-955A-98A4DA0DE6E5}" srcId="{FBE87AC4-AC65-4DA5-996E-C6636DFDD5E5}" destId="{30B59AC4-09C6-46BF-846C-7B2C1BF889B4}" srcOrd="2" destOrd="0" parTransId="{421097EC-1435-429E-B16E-C5C370B28797}" sibTransId="{024458FA-AC2F-43F4-B50E-58D4CC228128}"/>
    <dgm:cxn modelId="{90E28401-9A16-433F-A910-14220B87C9AB}" type="presOf" srcId="{F6EE16AE-613B-4186-9C64-99D2B7A1D533}" destId="{F0F22AA3-6491-4083-A80C-A109B26B974E}" srcOrd="0" destOrd="0" presId="urn:microsoft.com/office/officeart/2009/layout/CirclePictureHierarchy"/>
    <dgm:cxn modelId="{E9171506-BE13-41F6-9A83-86482AE204FA}" type="presOf" srcId="{AC93EF97-3CC1-4552-820A-4DDAE4B89CDE}" destId="{21B22683-822D-4E97-8F9A-F3102FB20A5F}" srcOrd="0" destOrd="0" presId="urn:microsoft.com/office/officeart/2009/layout/CirclePictureHierarchy"/>
    <dgm:cxn modelId="{E70731EE-8416-47DA-9CFD-9E9A131C0779}" type="presOf" srcId="{F52F0A3C-B63B-4C77-83E8-4841D890949A}" destId="{32B6FBB0-8F13-4FBF-90C9-E87448C0C912}" srcOrd="0" destOrd="0" presId="urn:microsoft.com/office/officeart/2009/layout/CirclePictureHierarchy"/>
    <dgm:cxn modelId="{34534DBC-D73A-4250-A7F3-6B752EC09C57}" type="presOf" srcId="{28CFB9FF-E665-49AC-AA88-C3341AE779E4}" destId="{495FC576-894F-4A1C-9F88-71556312BD73}" srcOrd="0" destOrd="0" presId="urn:microsoft.com/office/officeart/2009/layout/CirclePictureHierarchy"/>
    <dgm:cxn modelId="{D13AA100-D736-47DD-8580-58C324B30E93}" srcId="{30B59AC4-09C6-46BF-846C-7B2C1BF889B4}" destId="{5B4883AC-C609-4F97-9C78-C05954F5141D}" srcOrd="0" destOrd="0" parTransId="{D4CEE794-8A77-4007-A578-A053630759AD}" sibTransId="{20585EC9-9ACC-4DC4-93EE-1CBEED7CE027}"/>
    <dgm:cxn modelId="{DE66D7D8-33B3-4E5C-BD05-91687ABB8402}" type="presOf" srcId="{2353EBFF-A5CD-48F1-9E40-94235A37ECCD}" destId="{E721FC06-0ACF-41A3-B7AF-587E0F5F9610}" srcOrd="0" destOrd="0" presId="urn:microsoft.com/office/officeart/2009/layout/CirclePictureHierarchy"/>
    <dgm:cxn modelId="{8600D6CB-FF8D-49EE-8272-7212A9F9B5E9}" type="presOf" srcId="{8DB8F379-D2A1-4650-9EB5-3554A709668B}" destId="{20088837-1381-4C00-9E0C-6A207EB20A0C}" srcOrd="0" destOrd="0" presId="urn:microsoft.com/office/officeart/2009/layout/CirclePictureHierarchy"/>
    <dgm:cxn modelId="{85037E09-30A2-42EA-BF10-E265FF204E43}" type="presOf" srcId="{AEE4613D-C764-4C85-8094-37C23340B54B}" destId="{2B463DC5-01BE-48DB-B115-2F3D86E1CBCC}" srcOrd="0" destOrd="0" presId="urn:microsoft.com/office/officeart/2009/layout/CirclePictureHierarchy"/>
    <dgm:cxn modelId="{BC4E5AC7-4112-4735-8DB2-FF327289EE15}" type="presOf" srcId="{B5A497CD-02BF-40E9-9485-7E7A79FD4EA6}" destId="{C24EE3D7-4BF3-48BD-83A0-4110580FD0F7}" srcOrd="0" destOrd="0" presId="urn:microsoft.com/office/officeart/2009/layout/CirclePictureHierarchy"/>
    <dgm:cxn modelId="{CE4CC3B9-FC42-4F93-823C-897D60C29E82}" type="presParOf" srcId="{1478C1F2-E103-410A-BD2A-1543A1590564}" destId="{523DBA89-EC4E-4B0E-845E-2B32C0942B7F}" srcOrd="0" destOrd="0" presId="urn:microsoft.com/office/officeart/2009/layout/CirclePictureHierarchy"/>
    <dgm:cxn modelId="{831A2327-D92F-4E39-99F5-158023285F10}" type="presParOf" srcId="{523DBA89-EC4E-4B0E-845E-2B32C0942B7F}" destId="{6E66C5B0-87F5-43C3-9CF4-1FA00A946AAD}" srcOrd="0" destOrd="0" presId="urn:microsoft.com/office/officeart/2009/layout/CirclePictureHierarchy"/>
    <dgm:cxn modelId="{F31B6DE3-6BD5-410A-8A1C-30B518422D7F}" type="presParOf" srcId="{6E66C5B0-87F5-43C3-9CF4-1FA00A946AAD}" destId="{6BB2829E-71C4-4DDB-BF00-7EDE5285DB04}" srcOrd="0" destOrd="0" presId="urn:microsoft.com/office/officeart/2009/layout/CirclePictureHierarchy"/>
    <dgm:cxn modelId="{09983985-04B3-4449-8982-E5184A808F0E}" type="presParOf" srcId="{6E66C5B0-87F5-43C3-9CF4-1FA00A946AAD}" destId="{4ADD9039-3F1A-45D6-8841-22E9D0069C0F}" srcOrd="1" destOrd="0" presId="urn:microsoft.com/office/officeart/2009/layout/CirclePictureHierarchy"/>
    <dgm:cxn modelId="{135A9221-DC12-4FC5-8C78-A12E36730DB7}" type="presParOf" srcId="{523DBA89-EC4E-4B0E-845E-2B32C0942B7F}" destId="{0C61EFBB-1153-4DF3-8C70-422ED56A3593}" srcOrd="1" destOrd="0" presId="urn:microsoft.com/office/officeart/2009/layout/CirclePictureHierarchy"/>
    <dgm:cxn modelId="{7E2BFE7B-1089-4CE8-8652-054A2B5E3DD8}" type="presParOf" srcId="{0C61EFBB-1153-4DF3-8C70-422ED56A3593}" destId="{22E0E8A4-829B-4E34-8485-8C02A747F7A7}" srcOrd="0" destOrd="0" presId="urn:microsoft.com/office/officeart/2009/layout/CirclePictureHierarchy"/>
    <dgm:cxn modelId="{98358FBF-EB6D-46CD-BC2F-42202CB551ED}" type="presParOf" srcId="{0C61EFBB-1153-4DF3-8C70-422ED56A3593}" destId="{670579AC-F5D7-40CD-9BC6-6BBE49EC54F3}" srcOrd="1" destOrd="0" presId="urn:microsoft.com/office/officeart/2009/layout/CirclePictureHierarchy"/>
    <dgm:cxn modelId="{595B5254-9B4A-42A4-A66D-ADE432E1C5B2}" type="presParOf" srcId="{670579AC-F5D7-40CD-9BC6-6BBE49EC54F3}" destId="{1E017B14-EE3E-4011-996D-2B3CCDB29B66}" srcOrd="0" destOrd="0" presId="urn:microsoft.com/office/officeart/2009/layout/CirclePictureHierarchy"/>
    <dgm:cxn modelId="{A48DA29A-9410-46FB-8EF5-59307838783A}" type="presParOf" srcId="{1E017B14-EE3E-4011-996D-2B3CCDB29B66}" destId="{30008D48-2714-4B08-9228-EF49537CB2DD}" srcOrd="0" destOrd="0" presId="urn:microsoft.com/office/officeart/2009/layout/CirclePictureHierarchy"/>
    <dgm:cxn modelId="{613B8B7E-4E2B-4CA0-84EB-C4C3439E2C70}" type="presParOf" srcId="{1E017B14-EE3E-4011-996D-2B3CCDB29B66}" destId="{912EBE44-F05C-410D-8D98-FDB6BB818906}" srcOrd="1" destOrd="0" presId="urn:microsoft.com/office/officeart/2009/layout/CirclePictureHierarchy"/>
    <dgm:cxn modelId="{693A6C4E-72CC-4CA5-A2F4-259378B22C9D}" type="presParOf" srcId="{670579AC-F5D7-40CD-9BC6-6BBE49EC54F3}" destId="{2D43C6E6-4167-4E7C-AB05-3DAA168B58B8}" srcOrd="1" destOrd="0" presId="urn:microsoft.com/office/officeart/2009/layout/CirclePictureHierarchy"/>
    <dgm:cxn modelId="{FBC8BAA8-1B50-4F85-A065-BCA63579CB8C}" type="presParOf" srcId="{2D43C6E6-4167-4E7C-AB05-3DAA168B58B8}" destId="{85085172-1C8D-4DB4-B757-0730EF9E6919}" srcOrd="0" destOrd="0" presId="urn:microsoft.com/office/officeart/2009/layout/CirclePictureHierarchy"/>
    <dgm:cxn modelId="{9A6A00F3-FC9B-4E73-B3A1-D1D01E6F468D}" type="presParOf" srcId="{2D43C6E6-4167-4E7C-AB05-3DAA168B58B8}" destId="{B7872E2B-15EB-4008-BDEC-46F94C2EA3A7}" srcOrd="1" destOrd="0" presId="urn:microsoft.com/office/officeart/2009/layout/CirclePictureHierarchy"/>
    <dgm:cxn modelId="{ED860807-7623-4A9D-BE14-F290F18A09CA}" type="presParOf" srcId="{B7872E2B-15EB-4008-BDEC-46F94C2EA3A7}" destId="{D5175B62-6B20-4F41-9C2B-FB9EF2BDC53E}" srcOrd="0" destOrd="0" presId="urn:microsoft.com/office/officeart/2009/layout/CirclePictureHierarchy"/>
    <dgm:cxn modelId="{0E5D32EA-68ED-4A36-B406-6063718E65A6}" type="presParOf" srcId="{D5175B62-6B20-4F41-9C2B-FB9EF2BDC53E}" destId="{763A32E3-68F8-468F-93B6-364BA51E8F77}" srcOrd="0" destOrd="0" presId="urn:microsoft.com/office/officeart/2009/layout/CirclePictureHierarchy"/>
    <dgm:cxn modelId="{72644F5B-56AE-43A9-8505-193975E5C1AC}" type="presParOf" srcId="{D5175B62-6B20-4F41-9C2B-FB9EF2BDC53E}" destId="{495FC576-894F-4A1C-9F88-71556312BD73}" srcOrd="1" destOrd="0" presId="urn:microsoft.com/office/officeart/2009/layout/CirclePictureHierarchy"/>
    <dgm:cxn modelId="{801D83FD-DDEF-4B17-83F9-1781772F1EE2}" type="presParOf" srcId="{B7872E2B-15EB-4008-BDEC-46F94C2EA3A7}" destId="{7E90ECF5-4375-4C06-9D15-B5FC00EF6493}" srcOrd="1" destOrd="0" presId="urn:microsoft.com/office/officeart/2009/layout/CirclePictureHierarchy"/>
    <dgm:cxn modelId="{67D27DB9-EC87-4B14-85C7-89CF86C3CB5B}" type="presParOf" srcId="{2D43C6E6-4167-4E7C-AB05-3DAA168B58B8}" destId="{E721FC06-0ACF-41A3-B7AF-587E0F5F9610}" srcOrd="2" destOrd="0" presId="urn:microsoft.com/office/officeart/2009/layout/CirclePictureHierarchy"/>
    <dgm:cxn modelId="{22622D0B-24C1-4A87-B257-DD62937B6251}" type="presParOf" srcId="{2D43C6E6-4167-4E7C-AB05-3DAA168B58B8}" destId="{7250899F-EE86-4F46-A4BA-91992F7E7E01}" srcOrd="3" destOrd="0" presId="urn:microsoft.com/office/officeart/2009/layout/CirclePictureHierarchy"/>
    <dgm:cxn modelId="{89B5070E-FEBD-4375-8AE3-735AB4BD3A60}" type="presParOf" srcId="{7250899F-EE86-4F46-A4BA-91992F7E7E01}" destId="{6D4E048E-DC8C-4F03-A629-F926FABB5293}" srcOrd="0" destOrd="0" presId="urn:microsoft.com/office/officeart/2009/layout/CirclePictureHierarchy"/>
    <dgm:cxn modelId="{043267B5-783A-49B5-BA91-81A83709BA74}" type="presParOf" srcId="{6D4E048E-DC8C-4F03-A629-F926FABB5293}" destId="{0D9130D0-E16F-4962-AF1F-F819C1BB47E5}" srcOrd="0" destOrd="0" presId="urn:microsoft.com/office/officeart/2009/layout/CirclePictureHierarchy"/>
    <dgm:cxn modelId="{6EBE22AF-A3B4-4223-B01B-AA54775C5BB7}" type="presParOf" srcId="{6D4E048E-DC8C-4F03-A629-F926FABB5293}" destId="{E20EB0E9-1513-4E33-BF5B-C6B4D4C4A353}" srcOrd="1" destOrd="0" presId="urn:microsoft.com/office/officeart/2009/layout/CirclePictureHierarchy"/>
    <dgm:cxn modelId="{53ABF9CC-F59A-4D52-A0C4-8F052830C513}" type="presParOf" srcId="{7250899F-EE86-4F46-A4BA-91992F7E7E01}" destId="{CCA6DD4B-B152-4179-B374-337BD1D1F471}" srcOrd="1" destOrd="0" presId="urn:microsoft.com/office/officeart/2009/layout/CirclePictureHierarchy"/>
    <dgm:cxn modelId="{4F8BCE3A-F30E-4FAE-84BD-3CFE361DF268}" type="presParOf" srcId="{0C61EFBB-1153-4DF3-8C70-422ED56A3593}" destId="{20088837-1381-4C00-9E0C-6A207EB20A0C}" srcOrd="2" destOrd="0" presId="urn:microsoft.com/office/officeart/2009/layout/CirclePictureHierarchy"/>
    <dgm:cxn modelId="{4D644D92-B69F-41DE-9601-0C6A02E76EB1}" type="presParOf" srcId="{0C61EFBB-1153-4DF3-8C70-422ED56A3593}" destId="{C647AF4D-5C65-4F96-A0B6-2BA08BE10292}" srcOrd="3" destOrd="0" presId="urn:microsoft.com/office/officeart/2009/layout/CirclePictureHierarchy"/>
    <dgm:cxn modelId="{2A155692-C2E1-4CCC-AD5C-5EEE0AA86BCE}" type="presParOf" srcId="{C647AF4D-5C65-4F96-A0B6-2BA08BE10292}" destId="{E4D914A4-2C73-472D-BC58-54304154B081}" srcOrd="0" destOrd="0" presId="urn:microsoft.com/office/officeart/2009/layout/CirclePictureHierarchy"/>
    <dgm:cxn modelId="{361BA1E6-BD22-4BC0-B7DB-D2EDF638E92C}" type="presParOf" srcId="{E4D914A4-2C73-472D-BC58-54304154B081}" destId="{5252ED80-B392-437F-91D4-5077D408F555}" srcOrd="0" destOrd="0" presId="urn:microsoft.com/office/officeart/2009/layout/CirclePictureHierarchy"/>
    <dgm:cxn modelId="{37C0EB10-1EE9-4A30-9FD0-F7582FB77446}" type="presParOf" srcId="{E4D914A4-2C73-472D-BC58-54304154B081}" destId="{9EC93BEA-90F3-41B2-A19C-2B9674A683EB}" srcOrd="1" destOrd="0" presId="urn:microsoft.com/office/officeart/2009/layout/CirclePictureHierarchy"/>
    <dgm:cxn modelId="{27F79598-5741-45B2-A082-4B71135AB9D7}" type="presParOf" srcId="{C647AF4D-5C65-4F96-A0B6-2BA08BE10292}" destId="{DDCA7910-AF35-46CE-9611-A8C928077A45}" srcOrd="1" destOrd="0" presId="urn:microsoft.com/office/officeart/2009/layout/CirclePictureHierarchy"/>
    <dgm:cxn modelId="{7F2F572F-A89F-47AF-92D8-7EEEA086140E}" type="presParOf" srcId="{DDCA7910-AF35-46CE-9611-A8C928077A45}" destId="{32B6FBB0-8F13-4FBF-90C9-E87448C0C912}" srcOrd="0" destOrd="0" presId="urn:microsoft.com/office/officeart/2009/layout/CirclePictureHierarchy"/>
    <dgm:cxn modelId="{E093D3C7-273D-4EC5-A88B-8ABD8D07D89C}" type="presParOf" srcId="{DDCA7910-AF35-46CE-9611-A8C928077A45}" destId="{3DEB8709-6D4E-4AA3-B0BA-BB23CC7F289A}" srcOrd="1" destOrd="0" presId="urn:microsoft.com/office/officeart/2009/layout/CirclePictureHierarchy"/>
    <dgm:cxn modelId="{84043A8B-E571-4D99-A0E5-BA69080D5244}" type="presParOf" srcId="{3DEB8709-6D4E-4AA3-B0BA-BB23CC7F289A}" destId="{3634B82F-97BE-490B-AB08-6F71B66DA77C}" srcOrd="0" destOrd="0" presId="urn:microsoft.com/office/officeart/2009/layout/CirclePictureHierarchy"/>
    <dgm:cxn modelId="{4A4BEB86-D62A-4677-A4AE-5006B7E48A9A}" type="presParOf" srcId="{3634B82F-97BE-490B-AB08-6F71B66DA77C}" destId="{5D2E2BD4-B1FE-4FDE-8B51-6FF0ED05E91B}" srcOrd="0" destOrd="0" presId="urn:microsoft.com/office/officeart/2009/layout/CirclePictureHierarchy"/>
    <dgm:cxn modelId="{D2BED66A-9E35-47FC-9B0E-D58D72962FCE}" type="presParOf" srcId="{3634B82F-97BE-490B-AB08-6F71B66DA77C}" destId="{2B463DC5-01BE-48DB-B115-2F3D86E1CBCC}" srcOrd="1" destOrd="0" presId="urn:microsoft.com/office/officeart/2009/layout/CirclePictureHierarchy"/>
    <dgm:cxn modelId="{7D24CE6B-7C02-4D7D-B846-947657043EF1}" type="presParOf" srcId="{3DEB8709-6D4E-4AA3-B0BA-BB23CC7F289A}" destId="{637B3DA3-C159-4673-B0AB-BBFCE8D8C309}" srcOrd="1" destOrd="0" presId="urn:microsoft.com/office/officeart/2009/layout/CirclePictureHierarchy"/>
    <dgm:cxn modelId="{3D57BB2C-886E-493B-9EB8-CBEC74A3862E}" type="presParOf" srcId="{0C61EFBB-1153-4DF3-8C70-422ED56A3593}" destId="{A4F02FF4-527B-412E-A43D-2D6374F9B8E9}" srcOrd="4" destOrd="0" presId="urn:microsoft.com/office/officeart/2009/layout/CirclePictureHierarchy"/>
    <dgm:cxn modelId="{D2603669-329E-410E-AF87-F71FD6F6D475}" type="presParOf" srcId="{0C61EFBB-1153-4DF3-8C70-422ED56A3593}" destId="{5CDD4307-371E-4A0B-B899-1600B3E661D1}" srcOrd="5" destOrd="0" presId="urn:microsoft.com/office/officeart/2009/layout/CirclePictureHierarchy"/>
    <dgm:cxn modelId="{B4957943-FE48-40F4-934E-7CF06A78BDBE}" type="presParOf" srcId="{5CDD4307-371E-4A0B-B899-1600B3E661D1}" destId="{35E04D73-B8E3-4860-9554-DE10766870F9}" srcOrd="0" destOrd="0" presId="urn:microsoft.com/office/officeart/2009/layout/CirclePictureHierarchy"/>
    <dgm:cxn modelId="{AE82DB34-AA85-4267-97C1-0248E3F7782A}" type="presParOf" srcId="{35E04D73-B8E3-4860-9554-DE10766870F9}" destId="{89F43D43-6513-41C3-BF33-1250F62FEF29}" srcOrd="0" destOrd="0" presId="urn:microsoft.com/office/officeart/2009/layout/CirclePictureHierarchy"/>
    <dgm:cxn modelId="{BFBEC9CD-C215-4454-B281-56B9A7C8B067}" type="presParOf" srcId="{35E04D73-B8E3-4860-9554-DE10766870F9}" destId="{D31DCAA7-1D1C-424B-93B2-E3B7175D6131}" srcOrd="1" destOrd="0" presId="urn:microsoft.com/office/officeart/2009/layout/CirclePictureHierarchy"/>
    <dgm:cxn modelId="{E187BEA0-D458-4C65-A33A-26615371582A}" type="presParOf" srcId="{5CDD4307-371E-4A0B-B899-1600B3E661D1}" destId="{D37CB663-268C-4DDC-9D1F-3BFA1CB497A4}" srcOrd="1" destOrd="0" presId="urn:microsoft.com/office/officeart/2009/layout/CirclePictureHierarchy"/>
    <dgm:cxn modelId="{7F535D07-F057-4D07-AEAF-0F9579B47D8E}" type="presParOf" srcId="{D37CB663-268C-4DDC-9D1F-3BFA1CB497A4}" destId="{008001DD-1C11-4A4E-93C4-14B612B35237}" srcOrd="0" destOrd="0" presId="urn:microsoft.com/office/officeart/2009/layout/CirclePictureHierarchy"/>
    <dgm:cxn modelId="{CC8A4F00-60AF-4275-B3E2-3E38FBF92B16}" type="presParOf" srcId="{D37CB663-268C-4DDC-9D1F-3BFA1CB497A4}" destId="{247AFCAD-FFB8-4D69-821F-48E7E6926718}" srcOrd="1" destOrd="0" presId="urn:microsoft.com/office/officeart/2009/layout/CirclePictureHierarchy"/>
    <dgm:cxn modelId="{E5B97769-AD60-4DDF-9ED4-6D748644B2F5}" type="presParOf" srcId="{247AFCAD-FFB8-4D69-821F-48E7E6926718}" destId="{17CB7EAC-A2E0-44C6-A508-1301F94310E4}" srcOrd="0" destOrd="0" presId="urn:microsoft.com/office/officeart/2009/layout/CirclePictureHierarchy"/>
    <dgm:cxn modelId="{BC11F5CA-A900-46CE-A5FE-6B4183A8F161}" type="presParOf" srcId="{17CB7EAC-A2E0-44C6-A508-1301F94310E4}" destId="{0112FAF4-0F5C-4BB9-926A-2BDEBF703689}" srcOrd="0" destOrd="0" presId="urn:microsoft.com/office/officeart/2009/layout/CirclePictureHierarchy"/>
    <dgm:cxn modelId="{B9A1B458-CF86-442B-8EBD-B958FFEC7462}" type="presParOf" srcId="{17CB7EAC-A2E0-44C6-A508-1301F94310E4}" destId="{6EBE78F0-F3B1-46F9-B412-29CCD2E9C8E4}" srcOrd="1" destOrd="0" presId="urn:microsoft.com/office/officeart/2009/layout/CirclePictureHierarchy"/>
    <dgm:cxn modelId="{D2A29D30-6790-4D3E-8897-D385E7BE7D45}" type="presParOf" srcId="{247AFCAD-FFB8-4D69-821F-48E7E6926718}" destId="{771B7DF6-A3BD-4C7C-8B17-BC33A8325453}" srcOrd="1" destOrd="0" presId="urn:microsoft.com/office/officeart/2009/layout/CirclePictureHierarchy"/>
    <dgm:cxn modelId="{378A5678-EDAB-479E-BED3-E888931A842C}" type="presParOf" srcId="{0C61EFBB-1153-4DF3-8C70-422ED56A3593}" destId="{75451F6B-3E23-417E-B0D5-A7790F32C84E}" srcOrd="6" destOrd="0" presId="urn:microsoft.com/office/officeart/2009/layout/CirclePictureHierarchy"/>
    <dgm:cxn modelId="{7654182E-FC44-488F-84BB-C47272AF6A0C}" type="presParOf" srcId="{0C61EFBB-1153-4DF3-8C70-422ED56A3593}" destId="{3DB4E8B4-1ACB-45E5-B1D7-66AAA1A57D57}" srcOrd="7" destOrd="0" presId="urn:microsoft.com/office/officeart/2009/layout/CirclePictureHierarchy"/>
    <dgm:cxn modelId="{C0C1AEB3-7D0C-4AB2-8CF0-E65AF0AF7966}" type="presParOf" srcId="{3DB4E8B4-1ACB-45E5-B1D7-66AAA1A57D57}" destId="{0FCCE7F4-E390-4132-A935-6A869D504A97}" srcOrd="0" destOrd="0" presId="urn:microsoft.com/office/officeart/2009/layout/CirclePictureHierarchy"/>
    <dgm:cxn modelId="{4FD13555-703B-4476-BAAE-FBB11916DA44}" type="presParOf" srcId="{0FCCE7F4-E390-4132-A935-6A869D504A97}" destId="{F14FE15F-CDFA-4D25-8168-B77E3BCBDFDB}" srcOrd="0" destOrd="0" presId="urn:microsoft.com/office/officeart/2009/layout/CirclePictureHierarchy"/>
    <dgm:cxn modelId="{F27E0738-8D1E-4F01-9A65-856A3467401F}" type="presParOf" srcId="{0FCCE7F4-E390-4132-A935-6A869D504A97}" destId="{2AA86EF9-F6EA-4964-A6F1-DD3DA09A283C}" srcOrd="1" destOrd="0" presId="urn:microsoft.com/office/officeart/2009/layout/CirclePictureHierarchy"/>
    <dgm:cxn modelId="{244BF73E-67D5-4E54-9F13-748A1E2A8BB4}" type="presParOf" srcId="{3DB4E8B4-1ACB-45E5-B1D7-66AAA1A57D57}" destId="{D50890F0-2A40-4D76-8AC4-2267276D9EC4}" srcOrd="1" destOrd="0" presId="urn:microsoft.com/office/officeart/2009/layout/CirclePictureHierarchy"/>
    <dgm:cxn modelId="{1631797C-4EEF-44D1-A80A-2B77E86C7577}" type="presParOf" srcId="{D50890F0-2A40-4D76-8AC4-2267276D9EC4}" destId="{8DB31D37-2908-4143-A6DA-EECC39B5392B}" srcOrd="0" destOrd="0" presId="urn:microsoft.com/office/officeart/2009/layout/CirclePictureHierarchy"/>
    <dgm:cxn modelId="{7B59C498-483D-41EE-8547-CBE3307085C8}" type="presParOf" srcId="{D50890F0-2A40-4D76-8AC4-2267276D9EC4}" destId="{6B9AD836-0771-4613-B191-EEAA17ABC569}" srcOrd="1" destOrd="0" presId="urn:microsoft.com/office/officeart/2009/layout/CirclePictureHierarchy"/>
    <dgm:cxn modelId="{DFEA383C-B841-4FF4-A862-C28C87D8E6F8}" type="presParOf" srcId="{6B9AD836-0771-4613-B191-EEAA17ABC569}" destId="{82A25D56-D680-46FB-9C87-218CC921D680}" srcOrd="0" destOrd="0" presId="urn:microsoft.com/office/officeart/2009/layout/CirclePictureHierarchy"/>
    <dgm:cxn modelId="{DEBA0F13-60C7-4C0B-BBF4-A837C8D8A213}" type="presParOf" srcId="{82A25D56-D680-46FB-9C87-218CC921D680}" destId="{C0466039-E21C-452A-843E-137B88E12889}" srcOrd="0" destOrd="0" presId="urn:microsoft.com/office/officeart/2009/layout/CirclePictureHierarchy"/>
    <dgm:cxn modelId="{53659888-6952-414E-9ED7-62BBE8116E92}" type="presParOf" srcId="{82A25D56-D680-46FB-9C87-218CC921D680}" destId="{C24EE3D7-4BF3-48BD-83A0-4110580FD0F7}" srcOrd="1" destOrd="0" presId="urn:microsoft.com/office/officeart/2009/layout/CirclePictureHierarchy"/>
    <dgm:cxn modelId="{7A1DB2D8-7D1A-4794-BE2B-F423089FAC22}" type="presParOf" srcId="{6B9AD836-0771-4613-B191-EEAA17ABC569}" destId="{456C17C1-8D96-4902-A00A-FAC8F1E904FE}" srcOrd="1" destOrd="0" presId="urn:microsoft.com/office/officeart/2009/layout/CirclePictureHierarchy"/>
    <dgm:cxn modelId="{5E6ECA0E-39EB-41F4-B304-E9390C183F08}" type="presParOf" srcId="{0C61EFBB-1153-4DF3-8C70-422ED56A3593}" destId="{FB8EF70E-B32B-4B76-AFED-1142320BF13F}" srcOrd="8" destOrd="0" presId="urn:microsoft.com/office/officeart/2009/layout/CirclePictureHierarchy"/>
    <dgm:cxn modelId="{48CEF2F5-6614-497C-BD03-056D71DA03B4}" type="presParOf" srcId="{0C61EFBB-1153-4DF3-8C70-422ED56A3593}" destId="{54D1B037-06FE-49A2-8B55-0B178B4ECE49}" srcOrd="9" destOrd="0" presId="urn:microsoft.com/office/officeart/2009/layout/CirclePictureHierarchy"/>
    <dgm:cxn modelId="{644F16B2-7B26-46EB-B917-9DC6DBDC01EE}" type="presParOf" srcId="{54D1B037-06FE-49A2-8B55-0B178B4ECE49}" destId="{C6AA1A60-AA3E-42DE-9BAD-A8CFBB2FDA1A}" srcOrd="0" destOrd="0" presId="urn:microsoft.com/office/officeart/2009/layout/CirclePictureHierarchy"/>
    <dgm:cxn modelId="{80D8595D-3B82-446F-A928-F94E86B092DC}" type="presParOf" srcId="{C6AA1A60-AA3E-42DE-9BAD-A8CFBB2FDA1A}" destId="{A3B73F18-6504-4317-8F32-52CA598F14FF}" srcOrd="0" destOrd="0" presId="urn:microsoft.com/office/officeart/2009/layout/CirclePictureHierarchy"/>
    <dgm:cxn modelId="{B228080C-F641-466C-A5AE-4C2284A84CF0}" type="presParOf" srcId="{C6AA1A60-AA3E-42DE-9BAD-A8CFBB2FDA1A}" destId="{EA453985-328B-4DF9-BD2A-D18EAE496F59}" srcOrd="1" destOrd="0" presId="urn:microsoft.com/office/officeart/2009/layout/CirclePictureHierarchy"/>
    <dgm:cxn modelId="{9DC0EACC-E16E-45D9-8920-495545888C15}" type="presParOf" srcId="{54D1B037-06FE-49A2-8B55-0B178B4ECE49}" destId="{A25EF3EF-DED6-4870-8772-409AAD3395F1}" srcOrd="1" destOrd="0" presId="urn:microsoft.com/office/officeart/2009/layout/CirclePictureHierarchy"/>
    <dgm:cxn modelId="{D64BACB2-EB5C-4327-B4AC-4AAE951CB0E8}" type="presParOf" srcId="{A25EF3EF-DED6-4870-8772-409AAD3395F1}" destId="{0DB53039-1F4C-4702-8239-926F6E22C849}" srcOrd="0" destOrd="0" presId="urn:microsoft.com/office/officeart/2009/layout/CirclePictureHierarchy"/>
    <dgm:cxn modelId="{7D3D65ED-0121-44BC-969F-EBAA5F006ED4}" type="presParOf" srcId="{A25EF3EF-DED6-4870-8772-409AAD3395F1}" destId="{57FE166E-0CAA-4857-929A-E26E85DF64D8}" srcOrd="1" destOrd="0" presId="urn:microsoft.com/office/officeart/2009/layout/CirclePictureHierarchy"/>
    <dgm:cxn modelId="{FEBC0028-B3CF-4029-A1B0-D29B2C69F893}" type="presParOf" srcId="{57FE166E-0CAA-4857-929A-E26E85DF64D8}" destId="{EB5AFF21-2AE2-4AE8-8D88-1E6B991CCAD3}" srcOrd="0" destOrd="0" presId="urn:microsoft.com/office/officeart/2009/layout/CirclePictureHierarchy"/>
    <dgm:cxn modelId="{049ED96C-9D78-4001-84B9-E86290C7C27B}" type="presParOf" srcId="{EB5AFF21-2AE2-4AE8-8D88-1E6B991CCAD3}" destId="{191E5817-1E4B-456F-8B71-11E920F3F1E0}" srcOrd="0" destOrd="0" presId="urn:microsoft.com/office/officeart/2009/layout/CirclePictureHierarchy"/>
    <dgm:cxn modelId="{84436B01-02B0-46D7-A6B3-11F8E5650C00}" type="presParOf" srcId="{EB5AFF21-2AE2-4AE8-8D88-1E6B991CCAD3}" destId="{8948E633-729F-4B79-8943-4593079F1D7B}" srcOrd="1" destOrd="0" presId="urn:microsoft.com/office/officeart/2009/layout/CirclePictureHierarchy"/>
    <dgm:cxn modelId="{FB58ACEA-DC08-4D53-B1FE-C3D3A3326B8E}" type="presParOf" srcId="{57FE166E-0CAA-4857-929A-E26E85DF64D8}" destId="{9A3DB613-27A5-4728-822F-1B366874ECAE}" srcOrd="1" destOrd="0" presId="urn:microsoft.com/office/officeart/2009/layout/CirclePictureHierarchy"/>
    <dgm:cxn modelId="{37F8E73E-FE94-4D29-8386-1EA109A6D7C2}" type="presParOf" srcId="{0C61EFBB-1153-4DF3-8C70-422ED56A3593}" destId="{30ABA069-1D82-4E45-96D1-A0E0DD3E32D7}" srcOrd="10" destOrd="0" presId="urn:microsoft.com/office/officeart/2009/layout/CirclePictureHierarchy"/>
    <dgm:cxn modelId="{F28E1F96-3FFE-47C2-ACF6-5C5BE35C1ED0}" type="presParOf" srcId="{0C61EFBB-1153-4DF3-8C70-422ED56A3593}" destId="{9AA4C72D-AEC4-436F-A9F2-2BFB8F0FD945}" srcOrd="11" destOrd="0" presId="urn:microsoft.com/office/officeart/2009/layout/CirclePictureHierarchy"/>
    <dgm:cxn modelId="{AC84A3B6-E4C6-4B70-93DB-D7CFAE4DA757}" type="presParOf" srcId="{9AA4C72D-AEC4-436F-A9F2-2BFB8F0FD945}" destId="{B5E682A7-AA34-47C5-8133-B06D7DC8D012}" srcOrd="0" destOrd="0" presId="urn:microsoft.com/office/officeart/2009/layout/CirclePictureHierarchy"/>
    <dgm:cxn modelId="{8AE9BF2B-310D-4351-AE53-58A4AD653860}" type="presParOf" srcId="{B5E682A7-AA34-47C5-8133-B06D7DC8D012}" destId="{84F5627B-0418-4BEB-8E2D-95172D9C4F6E}" srcOrd="0" destOrd="0" presId="urn:microsoft.com/office/officeart/2009/layout/CirclePictureHierarchy"/>
    <dgm:cxn modelId="{33EDA93B-673C-4522-84F7-BB0FFC6C6E65}" type="presParOf" srcId="{B5E682A7-AA34-47C5-8133-B06D7DC8D012}" destId="{21B22683-822D-4E97-8F9A-F3102FB20A5F}" srcOrd="1" destOrd="0" presId="urn:microsoft.com/office/officeart/2009/layout/CirclePictureHierarchy"/>
    <dgm:cxn modelId="{1ABC4F3D-531E-4669-BE2F-1363C6CCDE2E}" type="presParOf" srcId="{9AA4C72D-AEC4-436F-A9F2-2BFB8F0FD945}" destId="{6D80BA9C-F905-4496-859D-BAFA796A6F6F}" srcOrd="1" destOrd="0" presId="urn:microsoft.com/office/officeart/2009/layout/CirclePictureHierarchy"/>
    <dgm:cxn modelId="{75815B28-771A-4A80-90A5-3894966224C5}" type="presParOf" srcId="{6D80BA9C-F905-4496-859D-BAFA796A6F6F}" destId="{19FA53F9-7808-4CED-9BF6-F81002432FEF}" srcOrd="0" destOrd="0" presId="urn:microsoft.com/office/officeart/2009/layout/CirclePictureHierarchy"/>
    <dgm:cxn modelId="{4A4869DE-C06E-48CD-8522-91EFFA3D3EB7}" type="presParOf" srcId="{6D80BA9C-F905-4496-859D-BAFA796A6F6F}" destId="{291F50F6-2723-4904-9027-DEC27A7B4B8E}" srcOrd="1" destOrd="0" presId="urn:microsoft.com/office/officeart/2009/layout/CirclePictureHierarchy"/>
    <dgm:cxn modelId="{7E0BC574-C47E-44FF-BE20-57743138D031}" type="presParOf" srcId="{291F50F6-2723-4904-9027-DEC27A7B4B8E}" destId="{6B9ECFC3-FF57-482B-89D8-B86C51F001DB}" srcOrd="0" destOrd="0" presId="urn:microsoft.com/office/officeart/2009/layout/CirclePictureHierarchy"/>
    <dgm:cxn modelId="{B03FA9F9-989E-41BD-AF9A-75AFBDA21AA0}" type="presParOf" srcId="{6B9ECFC3-FF57-482B-89D8-B86C51F001DB}" destId="{5AF2FCC1-65A6-4D13-91E4-E9E7F7CD0B66}" srcOrd="0" destOrd="0" presId="urn:microsoft.com/office/officeart/2009/layout/CirclePictureHierarchy"/>
    <dgm:cxn modelId="{2CBCF999-DE60-4871-BF85-E1508E593B07}" type="presParOf" srcId="{6B9ECFC3-FF57-482B-89D8-B86C51F001DB}" destId="{F0F22AA3-6491-4083-A80C-A109B26B974E}" srcOrd="1" destOrd="0" presId="urn:microsoft.com/office/officeart/2009/layout/CirclePictureHierarchy"/>
    <dgm:cxn modelId="{92159966-B189-4541-8219-E0F2BADB506E}" type="presParOf" srcId="{291F50F6-2723-4904-9027-DEC27A7B4B8E}" destId="{89E18FF4-DA1F-467C-9A6B-5BCD049ED766}" srcOrd="1" destOrd="0" presId="urn:microsoft.com/office/officeart/2009/layout/CirclePicture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FF568E-D6A5-4B68-837E-D022483906C6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FBE87AC4-AC65-4DA5-996E-C6636DFDD5E5}">
      <dgm:prSet phldrT="[Tekstas]" custT="1"/>
      <dgm:spPr/>
      <dgm:t>
        <a:bodyPr/>
        <a:lstStyle/>
        <a:p>
          <a:r>
            <a:rPr lang="en-US" sz="36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2. </a:t>
          </a:r>
          <a:r>
            <a:rPr lang="lt-LT" sz="36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Bendra vizų politika</a:t>
          </a:r>
          <a:endParaRPr lang="lt-LT" sz="3600" b="1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8E1512E6-6563-480F-8708-E5CFB40BAF18}" type="parTrans" cxnId="{5D4EC9DA-4AAB-4EA8-BBB3-749017EFD8B2}">
      <dgm:prSet/>
      <dgm:spPr/>
      <dgm:t>
        <a:bodyPr/>
        <a:lstStyle/>
        <a:p>
          <a:endParaRPr lang="lt-LT"/>
        </a:p>
      </dgm:t>
    </dgm:pt>
    <dgm:pt modelId="{73004AE8-545E-4892-8CB0-636A9D4EF1CA}" type="sibTrans" cxnId="{5D4EC9DA-4AAB-4EA8-BBB3-749017EFD8B2}">
      <dgm:prSet/>
      <dgm:spPr/>
      <dgm:t>
        <a:bodyPr/>
        <a:lstStyle/>
        <a:p>
          <a:endParaRPr lang="lt-LT"/>
        </a:p>
      </dgm:t>
    </dgm:pt>
    <dgm:pt modelId="{8ADB0A14-85A3-4F57-85E2-03687010F150}">
      <dgm:prSet phldrT="[Tekstas]" custT="1"/>
      <dgm:spPr/>
      <dgm:t>
        <a:bodyPr/>
        <a:lstStyle/>
        <a:p>
          <a:pPr algn="l"/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2.1. </a:t>
          </a:r>
          <a:r>
            <a:rPr lang="lt-LT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Investicijos į Nacionalinę VIS</a:t>
          </a:r>
        </a:p>
      </dgm:t>
    </dgm:pt>
    <dgm:pt modelId="{B9A0741C-F061-4EA7-A5E3-4FF5A47A0C52}" type="parTrans" cxnId="{189047B0-6C45-426B-970D-B94AF4280AE4}">
      <dgm:prSet/>
      <dgm:spPr/>
      <dgm:t>
        <a:bodyPr/>
        <a:lstStyle/>
        <a:p>
          <a:endParaRPr lang="lt-LT"/>
        </a:p>
      </dgm:t>
    </dgm:pt>
    <dgm:pt modelId="{64439A8F-DB67-448F-8CAC-D251C46FD11F}" type="sibTrans" cxnId="{189047B0-6C45-426B-970D-B94AF4280AE4}">
      <dgm:prSet/>
      <dgm:spPr/>
      <dgm:t>
        <a:bodyPr/>
        <a:lstStyle/>
        <a:p>
          <a:endParaRPr lang="lt-LT"/>
        </a:p>
      </dgm:t>
    </dgm:pt>
    <dgm:pt modelId="{28CFB9FF-E665-49AC-AA88-C3341AE779E4}">
      <dgm:prSet phldrT="[Tekstas]" custT="1"/>
      <dgm:spPr/>
      <dgm:t>
        <a:bodyPr/>
        <a:lstStyle/>
        <a:p>
          <a:r>
            <a:rPr lang="en-US" sz="3000" b="1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2 </a:t>
          </a:r>
          <a:r>
            <a:rPr lang="lt-LT" sz="3000" b="1" noProof="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projektų</a:t>
          </a:r>
          <a:r>
            <a:rPr lang="lt-LT" sz="3000" b="1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 </a:t>
          </a:r>
          <a:r>
            <a:rPr lang="en-US" sz="3000" b="1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(</a:t>
          </a:r>
          <a:r>
            <a:rPr lang="lt-LT" sz="3000" b="1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IRD)</a:t>
          </a:r>
        </a:p>
      </dgm:t>
    </dgm:pt>
    <dgm:pt modelId="{30BA6403-75DA-411D-8BDD-12D7223D6C84}" type="parTrans" cxnId="{7A7A6843-2163-41E0-B758-612C3ECF5695}">
      <dgm:prSet/>
      <dgm:spPr/>
      <dgm:t>
        <a:bodyPr/>
        <a:lstStyle/>
        <a:p>
          <a:endParaRPr lang="lt-LT"/>
        </a:p>
      </dgm:t>
    </dgm:pt>
    <dgm:pt modelId="{88DCEE20-693B-43D6-97E2-04CC0300DD29}" type="sibTrans" cxnId="{7A7A6843-2163-41E0-B758-612C3ECF5695}">
      <dgm:prSet/>
      <dgm:spPr/>
      <dgm:t>
        <a:bodyPr/>
        <a:lstStyle/>
        <a:p>
          <a:endParaRPr lang="lt-LT"/>
        </a:p>
      </dgm:t>
    </dgm:pt>
    <dgm:pt modelId="{468576D7-6C07-419B-ABFB-1A2F3FEAD1EE}">
      <dgm:prSet phldrT="[Tekstas]" custT="1"/>
      <dgm:spPr/>
      <dgm:t>
        <a:bodyPr/>
        <a:lstStyle/>
        <a:p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 </a:t>
          </a:r>
          <a:r>
            <a:rPr lang="lt-LT" sz="30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projektas</a:t>
          </a:r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(IRD)</a:t>
          </a:r>
          <a:endParaRPr lang="lt-LT" sz="3000" b="1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2353EBFF-A5CD-48F1-9E40-94235A37ECCD}" type="parTrans" cxnId="{A3D81DE9-739A-4812-95CE-FA626E5CE68B}">
      <dgm:prSet/>
      <dgm:spPr>
        <a:ln>
          <a:noFill/>
        </a:ln>
      </dgm:spPr>
      <dgm:t>
        <a:bodyPr/>
        <a:lstStyle/>
        <a:p>
          <a:endParaRPr lang="lt-LT"/>
        </a:p>
      </dgm:t>
    </dgm:pt>
    <dgm:pt modelId="{E3962CB2-6D9C-45E0-829B-78B0092F049A}" type="sibTrans" cxnId="{A3D81DE9-739A-4812-95CE-FA626E5CE68B}">
      <dgm:prSet/>
      <dgm:spPr/>
      <dgm:t>
        <a:bodyPr/>
        <a:lstStyle/>
        <a:p>
          <a:endParaRPr lang="lt-LT"/>
        </a:p>
      </dgm:t>
    </dgm:pt>
    <dgm:pt modelId="{A0C83B87-2752-4894-B89B-4EEB5AB8A5BC}">
      <dgm:prSet phldrT="[Tekstas]" custT="1"/>
      <dgm:spPr/>
      <dgm:t>
        <a:bodyPr/>
        <a:lstStyle/>
        <a:p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2.2. </a:t>
          </a:r>
          <a:r>
            <a:rPr lang="pt-BR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Nacionalinės VIS veikla ir techninė priežiūra</a:t>
          </a:r>
          <a:endParaRPr lang="lt-LT" sz="3000" b="1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8DB8F379-D2A1-4650-9EB5-3554A709668B}" type="parTrans" cxnId="{48B4CFF8-B8D9-456F-9FA3-03D59A887C3D}">
      <dgm:prSet/>
      <dgm:spPr/>
      <dgm:t>
        <a:bodyPr/>
        <a:lstStyle/>
        <a:p>
          <a:endParaRPr lang="lt-LT"/>
        </a:p>
      </dgm:t>
    </dgm:pt>
    <dgm:pt modelId="{C039F642-227E-4F39-ADFF-3DAC2D9A54AA}" type="sibTrans" cxnId="{48B4CFF8-B8D9-456F-9FA3-03D59A887C3D}">
      <dgm:prSet/>
      <dgm:spPr/>
      <dgm:t>
        <a:bodyPr/>
        <a:lstStyle/>
        <a:p>
          <a:endParaRPr lang="lt-LT"/>
        </a:p>
      </dgm:t>
    </dgm:pt>
    <dgm:pt modelId="{AEE4613D-C764-4C85-8094-37C23340B54B}">
      <dgm:prSet phldrT="[Tekstas]"/>
      <dgm:spPr/>
      <dgm:t>
        <a:bodyPr/>
        <a:lstStyle/>
        <a:p>
          <a:endParaRPr lang="lt-LT" dirty="0"/>
        </a:p>
      </dgm:t>
    </dgm:pt>
    <dgm:pt modelId="{F52F0A3C-B63B-4C77-83E8-4841D890949A}" type="parTrans" cxnId="{B1AE734F-DC21-4A87-9A3B-61855DF8B885}">
      <dgm:prSet/>
      <dgm:spPr>
        <a:solidFill>
          <a:srgbClr val="C00000"/>
        </a:solidFill>
        <a:ln w="12700">
          <a:solidFill>
            <a:srgbClr val="C00000"/>
          </a:solidFill>
        </a:ln>
      </dgm:spPr>
      <dgm:t>
        <a:bodyPr/>
        <a:lstStyle/>
        <a:p>
          <a:endParaRPr lang="lt-LT"/>
        </a:p>
      </dgm:t>
    </dgm:pt>
    <dgm:pt modelId="{69317540-C29D-47A4-B03F-DE28DF552F0B}" type="sibTrans" cxnId="{B1AE734F-DC21-4A87-9A3B-61855DF8B885}">
      <dgm:prSet/>
      <dgm:spPr/>
      <dgm:t>
        <a:bodyPr/>
        <a:lstStyle/>
        <a:p>
          <a:endParaRPr lang="lt-LT"/>
        </a:p>
      </dgm:t>
    </dgm:pt>
    <dgm:pt modelId="{8653CFB0-8F96-4827-8ECF-25BD715C1E4F}">
      <dgm:prSet/>
      <dgm:spPr/>
      <dgm:t>
        <a:bodyPr/>
        <a:lstStyle/>
        <a:p>
          <a:endParaRPr lang="lt-LT"/>
        </a:p>
      </dgm:t>
    </dgm:pt>
    <dgm:pt modelId="{03890AF6-853E-46B3-A0B0-98FC4D91A525}" type="parTrans" cxnId="{331FD960-C37F-46F7-A4DE-8340DEDB5A32}">
      <dgm:prSet/>
      <dgm:spPr/>
      <dgm:t>
        <a:bodyPr/>
        <a:lstStyle/>
        <a:p>
          <a:endParaRPr lang="lt-LT"/>
        </a:p>
      </dgm:t>
    </dgm:pt>
    <dgm:pt modelId="{BE94EAD2-AB2A-4025-86E2-1179F982C1D8}" type="sibTrans" cxnId="{331FD960-C37F-46F7-A4DE-8340DEDB5A32}">
      <dgm:prSet/>
      <dgm:spPr/>
      <dgm:t>
        <a:bodyPr/>
        <a:lstStyle/>
        <a:p>
          <a:endParaRPr lang="lt-LT"/>
        </a:p>
      </dgm:t>
    </dgm:pt>
    <dgm:pt modelId="{B5A497CD-02BF-40E9-9485-7E7A79FD4EA6}">
      <dgm:prSet/>
      <dgm:spPr/>
      <dgm:t>
        <a:bodyPr/>
        <a:lstStyle/>
        <a:p>
          <a:endParaRPr lang="lt-LT"/>
        </a:p>
      </dgm:t>
    </dgm:pt>
    <dgm:pt modelId="{4DAF8575-E2FC-48E1-A028-7D62D038F522}" type="parTrans" cxnId="{5AD91DBB-7848-4FBC-AC2E-9528B1C2CC3C}">
      <dgm:prSet/>
      <dgm:spPr/>
      <dgm:t>
        <a:bodyPr/>
        <a:lstStyle/>
        <a:p>
          <a:endParaRPr lang="lt-LT"/>
        </a:p>
      </dgm:t>
    </dgm:pt>
    <dgm:pt modelId="{67A21366-E816-4770-B989-549738F70D8A}" type="sibTrans" cxnId="{5AD91DBB-7848-4FBC-AC2E-9528B1C2CC3C}">
      <dgm:prSet/>
      <dgm:spPr/>
      <dgm:t>
        <a:bodyPr/>
        <a:lstStyle/>
        <a:p>
          <a:endParaRPr lang="lt-LT"/>
        </a:p>
      </dgm:t>
    </dgm:pt>
    <dgm:pt modelId="{13291561-1ACF-482A-9B30-462C64DD0C62}">
      <dgm:prSet/>
      <dgm:spPr/>
      <dgm:t>
        <a:bodyPr/>
        <a:lstStyle/>
        <a:p>
          <a:endParaRPr lang="lt-LT"/>
        </a:p>
      </dgm:t>
    </dgm:pt>
    <dgm:pt modelId="{FF90414E-ACC5-4301-83FE-25E050CF78E5}" type="parTrans" cxnId="{1C36E83D-15B3-4E78-9120-E7723ECFF278}">
      <dgm:prSet/>
      <dgm:spPr/>
      <dgm:t>
        <a:bodyPr/>
        <a:lstStyle/>
        <a:p>
          <a:endParaRPr lang="lt-LT"/>
        </a:p>
      </dgm:t>
    </dgm:pt>
    <dgm:pt modelId="{91623908-4EA8-4515-AF90-790BAE420BBC}" type="sibTrans" cxnId="{1C36E83D-15B3-4E78-9120-E7723ECFF278}">
      <dgm:prSet/>
      <dgm:spPr/>
      <dgm:t>
        <a:bodyPr/>
        <a:lstStyle/>
        <a:p>
          <a:endParaRPr lang="lt-LT"/>
        </a:p>
      </dgm:t>
    </dgm:pt>
    <dgm:pt modelId="{638E3EBD-CA57-4482-B3EE-29957D006B59}">
      <dgm:prSet/>
      <dgm:spPr/>
      <dgm:t>
        <a:bodyPr/>
        <a:lstStyle/>
        <a:p>
          <a:endParaRPr lang="lt-LT"/>
        </a:p>
      </dgm:t>
    </dgm:pt>
    <dgm:pt modelId="{3B4C4DC9-5E5B-4DF8-A911-673BE1CAB76F}" type="parTrans" cxnId="{73C4CA8B-A9CD-4685-8BEF-281A6C2BE607}">
      <dgm:prSet/>
      <dgm:spPr/>
      <dgm:t>
        <a:bodyPr/>
        <a:lstStyle/>
        <a:p>
          <a:endParaRPr lang="lt-LT"/>
        </a:p>
      </dgm:t>
    </dgm:pt>
    <dgm:pt modelId="{9CFBB339-323D-441A-8A96-BC257AFE27A8}" type="sibTrans" cxnId="{73C4CA8B-A9CD-4685-8BEF-281A6C2BE607}">
      <dgm:prSet/>
      <dgm:spPr/>
      <dgm:t>
        <a:bodyPr/>
        <a:lstStyle/>
        <a:p>
          <a:endParaRPr lang="lt-LT"/>
        </a:p>
      </dgm:t>
    </dgm:pt>
    <dgm:pt modelId="{1478C1F2-E103-410A-BD2A-1543A1590564}" type="pres">
      <dgm:prSet presAssocID="{C1FF568E-D6A5-4B68-837E-D022483906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3DBA89-EC4E-4B0E-845E-2B32C0942B7F}" type="pres">
      <dgm:prSet presAssocID="{FBE87AC4-AC65-4DA5-996E-C6636DFDD5E5}" presName="hierRoot1" presStyleCnt="0"/>
      <dgm:spPr/>
    </dgm:pt>
    <dgm:pt modelId="{6E66C5B0-87F5-43C3-9CF4-1FA00A946AAD}" type="pres">
      <dgm:prSet presAssocID="{FBE87AC4-AC65-4DA5-996E-C6636DFDD5E5}" presName="composite" presStyleCnt="0"/>
      <dgm:spPr/>
    </dgm:pt>
    <dgm:pt modelId="{6BB2829E-71C4-4DDB-BF00-7EDE5285DB04}" type="pres">
      <dgm:prSet presAssocID="{FBE87AC4-AC65-4DA5-996E-C6636DFDD5E5}" presName="image" presStyleLbl="node0" presStyleIdx="0" presStyleCnt="1" custLinFactNeighborX="53868" custLinFactNeighborY="388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3000"/>
          </a:stretch>
        </a:blipFill>
      </dgm:spPr>
    </dgm:pt>
    <dgm:pt modelId="{4ADD9039-3F1A-45D6-8841-22E9D0069C0F}" type="pres">
      <dgm:prSet presAssocID="{FBE87AC4-AC65-4DA5-996E-C6636DFDD5E5}" presName="text" presStyleLbl="revTx" presStyleIdx="0" presStyleCnt="10" custScaleX="259466" custScaleY="71027" custLinFactX="13628" custLinFactNeighborX="100000" custLinFactNeighborY="41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61EFBB-1153-4DF3-8C70-422ED56A3593}" type="pres">
      <dgm:prSet presAssocID="{FBE87AC4-AC65-4DA5-996E-C6636DFDD5E5}" presName="hierChild2" presStyleCnt="0"/>
      <dgm:spPr/>
    </dgm:pt>
    <dgm:pt modelId="{22E0E8A4-829B-4E34-8485-8C02A747F7A7}" type="pres">
      <dgm:prSet presAssocID="{B9A0741C-F061-4EA7-A5E3-4FF5A47A0C52}" presName="Name10" presStyleLbl="parChTrans1D2" presStyleIdx="0" presStyleCnt="4"/>
      <dgm:spPr/>
      <dgm:t>
        <a:bodyPr/>
        <a:lstStyle/>
        <a:p>
          <a:endParaRPr lang="en-US"/>
        </a:p>
      </dgm:t>
    </dgm:pt>
    <dgm:pt modelId="{670579AC-F5D7-40CD-9BC6-6BBE49EC54F3}" type="pres">
      <dgm:prSet presAssocID="{8ADB0A14-85A3-4F57-85E2-03687010F150}" presName="hierRoot2" presStyleCnt="0"/>
      <dgm:spPr/>
    </dgm:pt>
    <dgm:pt modelId="{1E017B14-EE3E-4011-996D-2B3CCDB29B66}" type="pres">
      <dgm:prSet presAssocID="{8ADB0A14-85A3-4F57-85E2-03687010F150}" presName="composite2" presStyleCnt="0"/>
      <dgm:spPr/>
    </dgm:pt>
    <dgm:pt modelId="{30008D48-2714-4B08-9228-EF49537CB2DD}" type="pres">
      <dgm:prSet presAssocID="{8ADB0A14-85A3-4F57-85E2-03687010F150}" presName="image2" presStyleLbl="node2" presStyleIdx="0" presStyleCnt="4" custLinFactNeighborX="-89770" custLinFactNeighborY="-263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912EBE44-F05C-410D-8D98-FDB6BB818906}" type="pres">
      <dgm:prSet presAssocID="{8ADB0A14-85A3-4F57-85E2-03687010F150}" presName="text2" presStyleLbl="revTx" presStyleIdx="1" presStyleCnt="10" custScaleX="144619" custScaleY="92950" custLinFactNeighborX="-39087" custLinFactNeighborY="62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43C6E6-4167-4E7C-AB05-3DAA168B58B8}" type="pres">
      <dgm:prSet presAssocID="{8ADB0A14-85A3-4F57-85E2-03687010F150}" presName="hierChild3" presStyleCnt="0"/>
      <dgm:spPr/>
    </dgm:pt>
    <dgm:pt modelId="{85085172-1C8D-4DB4-B757-0730EF9E6919}" type="pres">
      <dgm:prSet presAssocID="{30BA6403-75DA-411D-8BDD-12D7223D6C84}" presName="Name17" presStyleLbl="parChTrans1D3" presStyleIdx="0" presStyleCnt="5"/>
      <dgm:spPr/>
      <dgm:t>
        <a:bodyPr/>
        <a:lstStyle/>
        <a:p>
          <a:endParaRPr lang="en-US"/>
        </a:p>
      </dgm:t>
    </dgm:pt>
    <dgm:pt modelId="{B7872E2B-15EB-4008-BDEC-46F94C2EA3A7}" type="pres">
      <dgm:prSet presAssocID="{28CFB9FF-E665-49AC-AA88-C3341AE779E4}" presName="hierRoot3" presStyleCnt="0"/>
      <dgm:spPr/>
    </dgm:pt>
    <dgm:pt modelId="{D5175B62-6B20-4F41-9C2B-FB9EF2BDC53E}" type="pres">
      <dgm:prSet presAssocID="{28CFB9FF-E665-49AC-AA88-C3341AE779E4}" presName="composite3" presStyleCnt="0"/>
      <dgm:spPr/>
    </dgm:pt>
    <dgm:pt modelId="{763A32E3-68F8-468F-93B6-364BA51E8F77}" type="pres">
      <dgm:prSet presAssocID="{28CFB9FF-E665-49AC-AA88-C3341AE779E4}" presName="image3" presStyleLbl="node3" presStyleIdx="0" presStyleCnt="5" custLinFactNeighborX="10444" custLinFactNeighborY="26985"/>
      <dgm:spPr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495FC576-894F-4A1C-9F88-71556312BD73}" type="pres">
      <dgm:prSet presAssocID="{28CFB9FF-E665-49AC-AA88-C3341AE779E4}" presName="text3" presStyleLbl="revTx" presStyleIdx="2" presStyleCnt="10" custScaleX="138919" custLinFactNeighborX="26584" custLinFactNeighborY="214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90ECF5-4375-4C06-9D15-B5FC00EF6493}" type="pres">
      <dgm:prSet presAssocID="{28CFB9FF-E665-49AC-AA88-C3341AE779E4}" presName="hierChild4" presStyleCnt="0"/>
      <dgm:spPr/>
    </dgm:pt>
    <dgm:pt modelId="{E721FC06-0ACF-41A3-B7AF-587E0F5F9610}" type="pres">
      <dgm:prSet presAssocID="{2353EBFF-A5CD-48F1-9E40-94235A37ECCD}" presName="Name17" presStyleLbl="parChTrans1D3" presStyleIdx="1" presStyleCnt="5"/>
      <dgm:spPr/>
      <dgm:t>
        <a:bodyPr/>
        <a:lstStyle/>
        <a:p>
          <a:endParaRPr lang="en-US"/>
        </a:p>
      </dgm:t>
    </dgm:pt>
    <dgm:pt modelId="{7250899F-EE86-4F46-A4BA-91992F7E7E01}" type="pres">
      <dgm:prSet presAssocID="{468576D7-6C07-419B-ABFB-1A2F3FEAD1EE}" presName="hierRoot3" presStyleCnt="0"/>
      <dgm:spPr/>
    </dgm:pt>
    <dgm:pt modelId="{6D4E048E-DC8C-4F03-A629-F926FABB5293}" type="pres">
      <dgm:prSet presAssocID="{468576D7-6C07-419B-ABFB-1A2F3FEAD1EE}" presName="composite3" presStyleCnt="0"/>
      <dgm:spPr/>
    </dgm:pt>
    <dgm:pt modelId="{0D9130D0-E16F-4962-AF1F-F819C1BB47E5}" type="pres">
      <dgm:prSet presAssocID="{468576D7-6C07-419B-ABFB-1A2F3FEAD1EE}" presName="image3" presStyleLbl="node3" presStyleIdx="1" presStyleCnt="5" custLinFactNeighborX="2014" custLinFactNeighborY="8186"/>
      <dgm:spPr>
        <a:noFill/>
        <a:ln>
          <a:noFill/>
        </a:ln>
      </dgm:spPr>
    </dgm:pt>
    <dgm:pt modelId="{E20EB0E9-1513-4E33-BF5B-C6B4D4C4A353}" type="pres">
      <dgm:prSet presAssocID="{468576D7-6C07-419B-ABFB-1A2F3FEAD1EE}" presName="text3" presStyleLbl="revTx" presStyleIdx="3" presStyleCnt="10" custScaleX="118402" custScaleY="99372" custLinFactNeighborX="22175" custLinFactNeighborY="200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A6DD4B-B152-4179-B374-337BD1D1F471}" type="pres">
      <dgm:prSet presAssocID="{468576D7-6C07-419B-ABFB-1A2F3FEAD1EE}" presName="hierChild4" presStyleCnt="0"/>
      <dgm:spPr/>
    </dgm:pt>
    <dgm:pt modelId="{20088837-1381-4C00-9E0C-6A207EB20A0C}" type="pres">
      <dgm:prSet presAssocID="{8DB8F379-D2A1-4650-9EB5-3554A709668B}" presName="Name10" presStyleLbl="parChTrans1D2" presStyleIdx="1" presStyleCnt="4"/>
      <dgm:spPr/>
      <dgm:t>
        <a:bodyPr/>
        <a:lstStyle/>
        <a:p>
          <a:endParaRPr lang="en-US"/>
        </a:p>
      </dgm:t>
    </dgm:pt>
    <dgm:pt modelId="{C647AF4D-5C65-4F96-A0B6-2BA08BE10292}" type="pres">
      <dgm:prSet presAssocID="{A0C83B87-2752-4894-B89B-4EEB5AB8A5BC}" presName="hierRoot2" presStyleCnt="0"/>
      <dgm:spPr/>
    </dgm:pt>
    <dgm:pt modelId="{E4D914A4-2C73-472D-BC58-54304154B081}" type="pres">
      <dgm:prSet presAssocID="{A0C83B87-2752-4894-B89B-4EEB5AB8A5BC}" presName="composite2" presStyleCnt="0"/>
      <dgm:spPr/>
    </dgm:pt>
    <dgm:pt modelId="{5252ED80-B392-437F-91D4-5077D408F555}" type="pres">
      <dgm:prSet presAssocID="{A0C83B87-2752-4894-B89B-4EEB5AB8A5BC}" presName="image2" presStyleLbl="node2" presStyleIdx="1" presStyleCnt="4" custLinFactX="-100000" custLinFactNeighborX="-103746" custLinFactNeighborY="-1933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9EC93BEA-90F3-41B2-A19C-2B9674A683EB}" type="pres">
      <dgm:prSet presAssocID="{A0C83B87-2752-4894-B89B-4EEB5AB8A5BC}" presName="text2" presStyleLbl="revTx" presStyleIdx="4" presStyleCnt="10" custScaleX="170598" custScaleY="132905" custLinFactNeighborX="-97638" custLinFactNeighborY="-26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CA7910-AF35-46CE-9611-A8C928077A45}" type="pres">
      <dgm:prSet presAssocID="{A0C83B87-2752-4894-B89B-4EEB5AB8A5BC}" presName="hierChild3" presStyleCnt="0"/>
      <dgm:spPr/>
    </dgm:pt>
    <dgm:pt modelId="{32B6FBB0-8F13-4FBF-90C9-E87448C0C912}" type="pres">
      <dgm:prSet presAssocID="{F52F0A3C-B63B-4C77-83E8-4841D890949A}" presName="Name17" presStyleLbl="parChTrans1D3" presStyleIdx="2" presStyleCnt="5"/>
      <dgm:spPr/>
      <dgm:t>
        <a:bodyPr/>
        <a:lstStyle/>
        <a:p>
          <a:endParaRPr lang="en-US"/>
        </a:p>
      </dgm:t>
    </dgm:pt>
    <dgm:pt modelId="{3DEB8709-6D4E-4AA3-B0BA-BB23CC7F289A}" type="pres">
      <dgm:prSet presAssocID="{AEE4613D-C764-4C85-8094-37C23340B54B}" presName="hierRoot3" presStyleCnt="0"/>
      <dgm:spPr/>
    </dgm:pt>
    <dgm:pt modelId="{3634B82F-97BE-490B-AB08-6F71B66DA77C}" type="pres">
      <dgm:prSet presAssocID="{AEE4613D-C764-4C85-8094-37C23340B54B}" presName="composite3" presStyleCnt="0"/>
      <dgm:spPr/>
    </dgm:pt>
    <dgm:pt modelId="{5D2E2BD4-B1FE-4FDE-8B51-6FF0ED05E91B}" type="pres">
      <dgm:prSet presAssocID="{AEE4613D-C764-4C85-8094-37C23340B54B}" presName="image3" presStyleLbl="node3" presStyleIdx="2" presStyleCnt="5" custLinFactX="-100000" custLinFactNeighborX="-167591" custLinFactNeighborY="-15713"/>
      <dgm:spPr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2B463DC5-01BE-48DB-B115-2F3D86E1CBCC}" type="pres">
      <dgm:prSet presAssocID="{AEE4613D-C764-4C85-8094-37C23340B54B}" presName="text3" presStyleLbl="revTx" presStyleIdx="5" presStyleCnt="10" custLinFactNeighborX="7485" custLinFactNeighborY="-35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7B3DA3-C159-4673-B0AB-BBFCE8D8C309}" type="pres">
      <dgm:prSet presAssocID="{AEE4613D-C764-4C85-8094-37C23340B54B}" presName="hierChild4" presStyleCnt="0"/>
      <dgm:spPr/>
    </dgm:pt>
    <dgm:pt modelId="{75451F6B-3E23-417E-B0D5-A7790F32C84E}" type="pres">
      <dgm:prSet presAssocID="{03890AF6-853E-46B3-A0B0-98FC4D91A525}" presName="Name10" presStyleLbl="parChTrans1D2" presStyleIdx="2" presStyleCnt="4"/>
      <dgm:spPr/>
      <dgm:t>
        <a:bodyPr/>
        <a:lstStyle/>
        <a:p>
          <a:endParaRPr lang="en-US"/>
        </a:p>
      </dgm:t>
    </dgm:pt>
    <dgm:pt modelId="{3DB4E8B4-1ACB-45E5-B1D7-66AAA1A57D57}" type="pres">
      <dgm:prSet presAssocID="{8653CFB0-8F96-4827-8ECF-25BD715C1E4F}" presName="hierRoot2" presStyleCnt="0"/>
      <dgm:spPr/>
    </dgm:pt>
    <dgm:pt modelId="{0FCCE7F4-E390-4132-A935-6A869D504A97}" type="pres">
      <dgm:prSet presAssocID="{8653CFB0-8F96-4827-8ECF-25BD715C1E4F}" presName="composite2" presStyleCnt="0"/>
      <dgm:spPr/>
    </dgm:pt>
    <dgm:pt modelId="{F14FE15F-CDFA-4D25-8168-B77E3BCBDFDB}" type="pres">
      <dgm:prSet presAssocID="{8653CFB0-8F96-4827-8ECF-25BD715C1E4F}" presName="image2" presStyleLbl="node2" presStyleIdx="2" presStyleCnt="4" custLinFactX="-100000" custLinFactNeighborX="-111838" custLinFactNeighborY="819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2AA86EF9-F6EA-4964-A6F1-DD3DA09A283C}" type="pres">
      <dgm:prSet presAssocID="{8653CFB0-8F96-4827-8ECF-25BD715C1E4F}" presName="text2" presStyleLbl="revTx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0890F0-2A40-4D76-8AC4-2267276D9EC4}" type="pres">
      <dgm:prSet presAssocID="{8653CFB0-8F96-4827-8ECF-25BD715C1E4F}" presName="hierChild3" presStyleCnt="0"/>
      <dgm:spPr/>
    </dgm:pt>
    <dgm:pt modelId="{8DB31D37-2908-4143-A6DA-EECC39B5392B}" type="pres">
      <dgm:prSet presAssocID="{4DAF8575-E2FC-48E1-A028-7D62D038F522}" presName="Name17" presStyleLbl="parChTrans1D3" presStyleIdx="3" presStyleCnt="5"/>
      <dgm:spPr/>
      <dgm:t>
        <a:bodyPr/>
        <a:lstStyle/>
        <a:p>
          <a:endParaRPr lang="en-US"/>
        </a:p>
      </dgm:t>
    </dgm:pt>
    <dgm:pt modelId="{6B9AD836-0771-4613-B191-EEAA17ABC569}" type="pres">
      <dgm:prSet presAssocID="{B5A497CD-02BF-40E9-9485-7E7A79FD4EA6}" presName="hierRoot3" presStyleCnt="0"/>
      <dgm:spPr/>
    </dgm:pt>
    <dgm:pt modelId="{82A25D56-D680-46FB-9C87-218CC921D680}" type="pres">
      <dgm:prSet presAssocID="{B5A497CD-02BF-40E9-9485-7E7A79FD4EA6}" presName="composite3" presStyleCnt="0"/>
      <dgm:spPr/>
    </dgm:pt>
    <dgm:pt modelId="{C0466039-E21C-452A-843E-137B88E12889}" type="pres">
      <dgm:prSet presAssocID="{B5A497CD-02BF-40E9-9485-7E7A79FD4EA6}" presName="image3" presStyleLbl="node3" presStyleIdx="3" presStyleCnt="5" custLinFactX="-100000" custLinFactNeighborX="-199838" custLinFactNeighborY="8736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C24EE3D7-4BF3-48BD-83A0-4110580FD0F7}" type="pres">
      <dgm:prSet presAssocID="{B5A497CD-02BF-40E9-9485-7E7A79FD4EA6}" presName="text3" presStyleLbl="revTx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6C17C1-8D96-4902-A00A-FAC8F1E904FE}" type="pres">
      <dgm:prSet presAssocID="{B5A497CD-02BF-40E9-9485-7E7A79FD4EA6}" presName="hierChild4" presStyleCnt="0"/>
      <dgm:spPr/>
    </dgm:pt>
    <dgm:pt modelId="{D445A5CE-D885-47AB-BFC2-4D17230C7C33}" type="pres">
      <dgm:prSet presAssocID="{FF90414E-ACC5-4301-83FE-25E050CF78E5}" presName="Name10" presStyleLbl="parChTrans1D2" presStyleIdx="3" presStyleCnt="4"/>
      <dgm:spPr/>
      <dgm:t>
        <a:bodyPr/>
        <a:lstStyle/>
        <a:p>
          <a:endParaRPr lang="en-US"/>
        </a:p>
      </dgm:t>
    </dgm:pt>
    <dgm:pt modelId="{10F172E7-8996-4A29-A266-F4BEE9267CD0}" type="pres">
      <dgm:prSet presAssocID="{13291561-1ACF-482A-9B30-462C64DD0C62}" presName="hierRoot2" presStyleCnt="0"/>
      <dgm:spPr/>
    </dgm:pt>
    <dgm:pt modelId="{C7A7CD64-5A13-4F2D-86C8-E3A374F21C77}" type="pres">
      <dgm:prSet presAssocID="{13291561-1ACF-482A-9B30-462C64DD0C62}" presName="composite2" presStyleCnt="0"/>
      <dgm:spPr/>
    </dgm:pt>
    <dgm:pt modelId="{C2D62499-FC75-4433-A301-03A449CEA7BA}" type="pres">
      <dgm:prSet presAssocID="{13291561-1ACF-482A-9B30-462C64DD0C62}" presName="image2" presStyleLbl="node2" presStyleIdx="3" presStyleCnt="4" custLinFactX="-62114" custLinFactNeighborX="-100000" custLinFactNeighborY="1831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17000"/>
          </a:stretch>
        </a:blipFill>
      </dgm:spPr>
    </dgm:pt>
    <dgm:pt modelId="{5DCDEE64-E9CE-4BCF-86CE-13D33C5EF753}" type="pres">
      <dgm:prSet presAssocID="{13291561-1ACF-482A-9B30-462C64DD0C62}" presName="text2" presStyleLbl="revTx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F77D45-4BC2-4CA2-8701-EAE39B2C3AAC}" type="pres">
      <dgm:prSet presAssocID="{13291561-1ACF-482A-9B30-462C64DD0C62}" presName="hierChild3" presStyleCnt="0"/>
      <dgm:spPr/>
    </dgm:pt>
    <dgm:pt modelId="{937858C8-DA86-4C82-BBF7-E1F0B54D93B9}" type="pres">
      <dgm:prSet presAssocID="{3B4C4DC9-5E5B-4DF8-A911-673BE1CAB76F}" presName="Name17" presStyleLbl="parChTrans1D3" presStyleIdx="4" presStyleCnt="5"/>
      <dgm:spPr/>
      <dgm:t>
        <a:bodyPr/>
        <a:lstStyle/>
        <a:p>
          <a:endParaRPr lang="en-US"/>
        </a:p>
      </dgm:t>
    </dgm:pt>
    <dgm:pt modelId="{CCE624E7-A1BF-4F42-9FCD-8559DDC927B3}" type="pres">
      <dgm:prSet presAssocID="{638E3EBD-CA57-4482-B3EE-29957D006B59}" presName="hierRoot3" presStyleCnt="0"/>
      <dgm:spPr/>
    </dgm:pt>
    <dgm:pt modelId="{3C38401F-A77C-459D-BB0C-605AFF8B753E}" type="pres">
      <dgm:prSet presAssocID="{638E3EBD-CA57-4482-B3EE-29957D006B59}" presName="composite3" presStyleCnt="0"/>
      <dgm:spPr/>
    </dgm:pt>
    <dgm:pt modelId="{328E2129-F19F-4F37-9506-1CDE927A9D14}" type="pres">
      <dgm:prSet presAssocID="{638E3EBD-CA57-4482-B3EE-29957D006B59}" presName="image3" presStyleLbl="node3" presStyleIdx="4" presStyleCnt="5" custLinFactX="-118160" custLinFactNeighborX="-200000" custLinFactNeighborY="10325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C31FA46E-9067-42F9-957E-32F054BA1C0B}" type="pres">
      <dgm:prSet presAssocID="{638E3EBD-CA57-4482-B3EE-29957D006B59}" presName="text3" presStyleLbl="revTx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D1FC14-1F79-4050-8853-23FA385B6F15}" type="pres">
      <dgm:prSet presAssocID="{638E3EBD-CA57-4482-B3EE-29957D006B59}" presName="hierChild4" presStyleCnt="0"/>
      <dgm:spPr/>
    </dgm:pt>
  </dgm:ptLst>
  <dgm:cxnLst>
    <dgm:cxn modelId="{1718C1E7-19C2-4BF6-A35C-0219CB74C91C}" type="presOf" srcId="{C1FF568E-D6A5-4B68-837E-D022483906C6}" destId="{1478C1F2-E103-410A-BD2A-1543A1590564}" srcOrd="0" destOrd="0" presId="urn:microsoft.com/office/officeart/2009/layout/CirclePictureHierarchy"/>
    <dgm:cxn modelId="{A3D81DE9-739A-4812-95CE-FA626E5CE68B}" srcId="{8ADB0A14-85A3-4F57-85E2-03687010F150}" destId="{468576D7-6C07-419B-ABFB-1A2F3FEAD1EE}" srcOrd="1" destOrd="0" parTransId="{2353EBFF-A5CD-48F1-9E40-94235A37ECCD}" sibTransId="{E3962CB2-6D9C-45E0-829B-78B0092F049A}"/>
    <dgm:cxn modelId="{5AD91DBB-7848-4FBC-AC2E-9528B1C2CC3C}" srcId="{8653CFB0-8F96-4827-8ECF-25BD715C1E4F}" destId="{B5A497CD-02BF-40E9-9485-7E7A79FD4EA6}" srcOrd="0" destOrd="0" parTransId="{4DAF8575-E2FC-48E1-A028-7D62D038F522}" sibTransId="{67A21366-E816-4770-B989-549738F70D8A}"/>
    <dgm:cxn modelId="{B1AE734F-DC21-4A87-9A3B-61855DF8B885}" srcId="{A0C83B87-2752-4894-B89B-4EEB5AB8A5BC}" destId="{AEE4613D-C764-4C85-8094-37C23340B54B}" srcOrd="0" destOrd="0" parTransId="{F52F0A3C-B63B-4C77-83E8-4841D890949A}" sibTransId="{69317540-C29D-47A4-B03F-DE28DF552F0B}"/>
    <dgm:cxn modelId="{5EB741F6-D5AB-4331-A294-75CBF0C95906}" type="presOf" srcId="{A0C83B87-2752-4894-B89B-4EEB5AB8A5BC}" destId="{9EC93BEA-90F3-41B2-A19C-2B9674A683EB}" srcOrd="0" destOrd="0" presId="urn:microsoft.com/office/officeart/2009/layout/CirclePictureHierarchy"/>
    <dgm:cxn modelId="{99EBD996-7D7F-46FC-A1FD-A79F9A75F7FC}" type="presOf" srcId="{468576D7-6C07-419B-ABFB-1A2F3FEAD1EE}" destId="{E20EB0E9-1513-4E33-BF5B-C6B4D4C4A353}" srcOrd="0" destOrd="0" presId="urn:microsoft.com/office/officeart/2009/layout/CirclePictureHierarchy"/>
    <dgm:cxn modelId="{C50232F7-8093-4698-8E1E-6FFF02A27F55}" type="presOf" srcId="{8653CFB0-8F96-4827-8ECF-25BD715C1E4F}" destId="{2AA86EF9-F6EA-4964-A6F1-DD3DA09A283C}" srcOrd="0" destOrd="0" presId="urn:microsoft.com/office/officeart/2009/layout/CirclePictureHierarchy"/>
    <dgm:cxn modelId="{85037E09-30A2-42EA-BF10-E265FF204E43}" type="presOf" srcId="{AEE4613D-C764-4C85-8094-37C23340B54B}" destId="{2B463DC5-01BE-48DB-B115-2F3D86E1CBCC}" srcOrd="0" destOrd="0" presId="urn:microsoft.com/office/officeart/2009/layout/CirclePictureHierarchy"/>
    <dgm:cxn modelId="{331FD960-C37F-46F7-A4DE-8340DEDB5A32}" srcId="{FBE87AC4-AC65-4DA5-996E-C6636DFDD5E5}" destId="{8653CFB0-8F96-4827-8ECF-25BD715C1E4F}" srcOrd="2" destOrd="0" parTransId="{03890AF6-853E-46B3-A0B0-98FC4D91A525}" sibTransId="{BE94EAD2-AB2A-4025-86E2-1179F982C1D8}"/>
    <dgm:cxn modelId="{BC4E5AC7-4112-4735-8DB2-FF327289EE15}" type="presOf" srcId="{B5A497CD-02BF-40E9-9485-7E7A79FD4EA6}" destId="{C24EE3D7-4BF3-48BD-83A0-4110580FD0F7}" srcOrd="0" destOrd="0" presId="urn:microsoft.com/office/officeart/2009/layout/CirclePictureHierarchy"/>
    <dgm:cxn modelId="{86BAC32D-3D79-4604-8A49-7C148611EABB}" type="presOf" srcId="{30BA6403-75DA-411D-8BDD-12D7223D6C84}" destId="{85085172-1C8D-4DB4-B757-0730EF9E6919}" srcOrd="0" destOrd="0" presId="urn:microsoft.com/office/officeart/2009/layout/CirclePictureHierarchy"/>
    <dgm:cxn modelId="{8600D6CB-FF8D-49EE-8272-7212A9F9B5E9}" type="presOf" srcId="{8DB8F379-D2A1-4650-9EB5-3554A709668B}" destId="{20088837-1381-4C00-9E0C-6A207EB20A0C}" srcOrd="0" destOrd="0" presId="urn:microsoft.com/office/officeart/2009/layout/CirclePictureHierarchy"/>
    <dgm:cxn modelId="{48B4CFF8-B8D9-456F-9FA3-03D59A887C3D}" srcId="{FBE87AC4-AC65-4DA5-996E-C6636DFDD5E5}" destId="{A0C83B87-2752-4894-B89B-4EEB5AB8A5BC}" srcOrd="1" destOrd="0" parTransId="{8DB8F379-D2A1-4650-9EB5-3554A709668B}" sibTransId="{C039F642-227E-4F39-ADFF-3DAC2D9A54AA}"/>
    <dgm:cxn modelId="{7A7A6843-2163-41E0-B758-612C3ECF5695}" srcId="{8ADB0A14-85A3-4F57-85E2-03687010F150}" destId="{28CFB9FF-E665-49AC-AA88-C3341AE779E4}" srcOrd="0" destOrd="0" parTransId="{30BA6403-75DA-411D-8BDD-12D7223D6C84}" sibTransId="{88DCEE20-693B-43D6-97E2-04CC0300DD29}"/>
    <dgm:cxn modelId="{E120719E-1042-4036-AE1B-B2FF545F3BF9}" type="presOf" srcId="{638E3EBD-CA57-4482-B3EE-29957D006B59}" destId="{C31FA46E-9067-42F9-957E-32F054BA1C0B}" srcOrd="0" destOrd="0" presId="urn:microsoft.com/office/officeart/2009/layout/CirclePictureHierarchy"/>
    <dgm:cxn modelId="{DADE66BC-652C-40B2-B9D8-69446E32DE40}" type="presOf" srcId="{8ADB0A14-85A3-4F57-85E2-03687010F150}" destId="{912EBE44-F05C-410D-8D98-FDB6BB818906}" srcOrd="0" destOrd="0" presId="urn:microsoft.com/office/officeart/2009/layout/CirclePictureHierarchy"/>
    <dgm:cxn modelId="{80AE12C8-49F3-4409-90A0-42485ED8472C}" type="presOf" srcId="{13291561-1ACF-482A-9B30-462C64DD0C62}" destId="{5DCDEE64-E9CE-4BCF-86CE-13D33C5EF753}" srcOrd="0" destOrd="0" presId="urn:microsoft.com/office/officeart/2009/layout/CirclePictureHierarchy"/>
    <dgm:cxn modelId="{1C36E83D-15B3-4E78-9120-E7723ECFF278}" srcId="{FBE87AC4-AC65-4DA5-996E-C6636DFDD5E5}" destId="{13291561-1ACF-482A-9B30-462C64DD0C62}" srcOrd="3" destOrd="0" parTransId="{FF90414E-ACC5-4301-83FE-25E050CF78E5}" sibTransId="{91623908-4EA8-4515-AF90-790BAE420BBC}"/>
    <dgm:cxn modelId="{A3411E6F-69DF-4013-B92B-E00928BBEB61}" type="presOf" srcId="{FF90414E-ACC5-4301-83FE-25E050CF78E5}" destId="{D445A5CE-D885-47AB-BFC2-4D17230C7C33}" srcOrd="0" destOrd="0" presId="urn:microsoft.com/office/officeart/2009/layout/CirclePictureHierarchy"/>
    <dgm:cxn modelId="{E70731EE-8416-47DA-9CFD-9E9A131C0779}" type="presOf" srcId="{F52F0A3C-B63B-4C77-83E8-4841D890949A}" destId="{32B6FBB0-8F13-4FBF-90C9-E87448C0C912}" srcOrd="0" destOrd="0" presId="urn:microsoft.com/office/officeart/2009/layout/CirclePictureHierarchy"/>
    <dgm:cxn modelId="{DE66D7D8-33B3-4E5C-BD05-91687ABB8402}" type="presOf" srcId="{2353EBFF-A5CD-48F1-9E40-94235A37ECCD}" destId="{E721FC06-0ACF-41A3-B7AF-587E0F5F9610}" srcOrd="0" destOrd="0" presId="urn:microsoft.com/office/officeart/2009/layout/CirclePictureHierarchy"/>
    <dgm:cxn modelId="{DFC93DA1-F00A-4FEB-AB4D-0B37E39B56F8}" type="presOf" srcId="{4DAF8575-E2FC-48E1-A028-7D62D038F522}" destId="{8DB31D37-2908-4143-A6DA-EECC39B5392B}" srcOrd="0" destOrd="0" presId="urn:microsoft.com/office/officeart/2009/layout/CirclePictureHierarchy"/>
    <dgm:cxn modelId="{5D4EC9DA-4AAB-4EA8-BBB3-749017EFD8B2}" srcId="{C1FF568E-D6A5-4B68-837E-D022483906C6}" destId="{FBE87AC4-AC65-4DA5-996E-C6636DFDD5E5}" srcOrd="0" destOrd="0" parTransId="{8E1512E6-6563-480F-8708-E5CFB40BAF18}" sibTransId="{73004AE8-545E-4892-8CB0-636A9D4EF1CA}"/>
    <dgm:cxn modelId="{F6DA5430-1BEF-49C0-8A01-3DECFB501539}" type="presOf" srcId="{03890AF6-853E-46B3-A0B0-98FC4D91A525}" destId="{75451F6B-3E23-417E-B0D5-A7790F32C84E}" srcOrd="0" destOrd="0" presId="urn:microsoft.com/office/officeart/2009/layout/CirclePictureHierarchy"/>
    <dgm:cxn modelId="{73C4CA8B-A9CD-4685-8BEF-281A6C2BE607}" srcId="{13291561-1ACF-482A-9B30-462C64DD0C62}" destId="{638E3EBD-CA57-4482-B3EE-29957D006B59}" srcOrd="0" destOrd="0" parTransId="{3B4C4DC9-5E5B-4DF8-A911-673BE1CAB76F}" sibTransId="{9CFBB339-323D-441A-8A96-BC257AFE27A8}"/>
    <dgm:cxn modelId="{0D4BF984-81F5-4B2B-A36C-40DF3619DD4B}" type="presOf" srcId="{FBE87AC4-AC65-4DA5-996E-C6636DFDD5E5}" destId="{4ADD9039-3F1A-45D6-8841-22E9D0069C0F}" srcOrd="0" destOrd="0" presId="urn:microsoft.com/office/officeart/2009/layout/CirclePictureHierarchy"/>
    <dgm:cxn modelId="{189047B0-6C45-426B-970D-B94AF4280AE4}" srcId="{FBE87AC4-AC65-4DA5-996E-C6636DFDD5E5}" destId="{8ADB0A14-85A3-4F57-85E2-03687010F150}" srcOrd="0" destOrd="0" parTransId="{B9A0741C-F061-4EA7-A5E3-4FF5A47A0C52}" sibTransId="{64439A8F-DB67-448F-8CAC-D251C46FD11F}"/>
    <dgm:cxn modelId="{D7D98A88-3791-4306-971E-23B6F19EE6B8}" type="presOf" srcId="{B9A0741C-F061-4EA7-A5E3-4FF5A47A0C52}" destId="{22E0E8A4-829B-4E34-8485-8C02A747F7A7}" srcOrd="0" destOrd="0" presId="urn:microsoft.com/office/officeart/2009/layout/CirclePictureHierarchy"/>
    <dgm:cxn modelId="{8CBA7A5A-9389-44ED-A090-F39DEA1C7FD6}" type="presOf" srcId="{3B4C4DC9-5E5B-4DF8-A911-673BE1CAB76F}" destId="{937858C8-DA86-4C82-BBF7-E1F0B54D93B9}" srcOrd="0" destOrd="0" presId="urn:microsoft.com/office/officeart/2009/layout/CirclePictureHierarchy"/>
    <dgm:cxn modelId="{34534DBC-D73A-4250-A7F3-6B752EC09C57}" type="presOf" srcId="{28CFB9FF-E665-49AC-AA88-C3341AE779E4}" destId="{495FC576-894F-4A1C-9F88-71556312BD73}" srcOrd="0" destOrd="0" presId="urn:microsoft.com/office/officeart/2009/layout/CirclePictureHierarchy"/>
    <dgm:cxn modelId="{CE4CC3B9-FC42-4F93-823C-897D60C29E82}" type="presParOf" srcId="{1478C1F2-E103-410A-BD2A-1543A1590564}" destId="{523DBA89-EC4E-4B0E-845E-2B32C0942B7F}" srcOrd="0" destOrd="0" presId="urn:microsoft.com/office/officeart/2009/layout/CirclePictureHierarchy"/>
    <dgm:cxn modelId="{831A2327-D92F-4E39-99F5-158023285F10}" type="presParOf" srcId="{523DBA89-EC4E-4B0E-845E-2B32C0942B7F}" destId="{6E66C5B0-87F5-43C3-9CF4-1FA00A946AAD}" srcOrd="0" destOrd="0" presId="urn:microsoft.com/office/officeart/2009/layout/CirclePictureHierarchy"/>
    <dgm:cxn modelId="{F31B6DE3-6BD5-410A-8A1C-30B518422D7F}" type="presParOf" srcId="{6E66C5B0-87F5-43C3-9CF4-1FA00A946AAD}" destId="{6BB2829E-71C4-4DDB-BF00-7EDE5285DB04}" srcOrd="0" destOrd="0" presId="urn:microsoft.com/office/officeart/2009/layout/CirclePictureHierarchy"/>
    <dgm:cxn modelId="{09983985-04B3-4449-8982-E5184A808F0E}" type="presParOf" srcId="{6E66C5B0-87F5-43C3-9CF4-1FA00A946AAD}" destId="{4ADD9039-3F1A-45D6-8841-22E9D0069C0F}" srcOrd="1" destOrd="0" presId="urn:microsoft.com/office/officeart/2009/layout/CirclePictureHierarchy"/>
    <dgm:cxn modelId="{135A9221-DC12-4FC5-8C78-A12E36730DB7}" type="presParOf" srcId="{523DBA89-EC4E-4B0E-845E-2B32C0942B7F}" destId="{0C61EFBB-1153-4DF3-8C70-422ED56A3593}" srcOrd="1" destOrd="0" presId="urn:microsoft.com/office/officeart/2009/layout/CirclePictureHierarchy"/>
    <dgm:cxn modelId="{7E2BFE7B-1089-4CE8-8652-054A2B5E3DD8}" type="presParOf" srcId="{0C61EFBB-1153-4DF3-8C70-422ED56A3593}" destId="{22E0E8A4-829B-4E34-8485-8C02A747F7A7}" srcOrd="0" destOrd="0" presId="urn:microsoft.com/office/officeart/2009/layout/CirclePictureHierarchy"/>
    <dgm:cxn modelId="{98358FBF-EB6D-46CD-BC2F-42202CB551ED}" type="presParOf" srcId="{0C61EFBB-1153-4DF3-8C70-422ED56A3593}" destId="{670579AC-F5D7-40CD-9BC6-6BBE49EC54F3}" srcOrd="1" destOrd="0" presId="urn:microsoft.com/office/officeart/2009/layout/CirclePictureHierarchy"/>
    <dgm:cxn modelId="{595B5254-9B4A-42A4-A66D-ADE432E1C5B2}" type="presParOf" srcId="{670579AC-F5D7-40CD-9BC6-6BBE49EC54F3}" destId="{1E017B14-EE3E-4011-996D-2B3CCDB29B66}" srcOrd="0" destOrd="0" presId="urn:microsoft.com/office/officeart/2009/layout/CirclePictureHierarchy"/>
    <dgm:cxn modelId="{A48DA29A-9410-46FB-8EF5-59307838783A}" type="presParOf" srcId="{1E017B14-EE3E-4011-996D-2B3CCDB29B66}" destId="{30008D48-2714-4B08-9228-EF49537CB2DD}" srcOrd="0" destOrd="0" presId="urn:microsoft.com/office/officeart/2009/layout/CirclePictureHierarchy"/>
    <dgm:cxn modelId="{613B8B7E-4E2B-4CA0-84EB-C4C3439E2C70}" type="presParOf" srcId="{1E017B14-EE3E-4011-996D-2B3CCDB29B66}" destId="{912EBE44-F05C-410D-8D98-FDB6BB818906}" srcOrd="1" destOrd="0" presId="urn:microsoft.com/office/officeart/2009/layout/CirclePictureHierarchy"/>
    <dgm:cxn modelId="{693A6C4E-72CC-4CA5-A2F4-259378B22C9D}" type="presParOf" srcId="{670579AC-F5D7-40CD-9BC6-6BBE49EC54F3}" destId="{2D43C6E6-4167-4E7C-AB05-3DAA168B58B8}" srcOrd="1" destOrd="0" presId="urn:microsoft.com/office/officeart/2009/layout/CirclePictureHierarchy"/>
    <dgm:cxn modelId="{FBC8BAA8-1B50-4F85-A065-BCA63579CB8C}" type="presParOf" srcId="{2D43C6E6-4167-4E7C-AB05-3DAA168B58B8}" destId="{85085172-1C8D-4DB4-B757-0730EF9E6919}" srcOrd="0" destOrd="0" presId="urn:microsoft.com/office/officeart/2009/layout/CirclePictureHierarchy"/>
    <dgm:cxn modelId="{9A6A00F3-FC9B-4E73-B3A1-D1D01E6F468D}" type="presParOf" srcId="{2D43C6E6-4167-4E7C-AB05-3DAA168B58B8}" destId="{B7872E2B-15EB-4008-BDEC-46F94C2EA3A7}" srcOrd="1" destOrd="0" presId="urn:microsoft.com/office/officeart/2009/layout/CirclePictureHierarchy"/>
    <dgm:cxn modelId="{ED860807-7623-4A9D-BE14-F290F18A09CA}" type="presParOf" srcId="{B7872E2B-15EB-4008-BDEC-46F94C2EA3A7}" destId="{D5175B62-6B20-4F41-9C2B-FB9EF2BDC53E}" srcOrd="0" destOrd="0" presId="urn:microsoft.com/office/officeart/2009/layout/CirclePictureHierarchy"/>
    <dgm:cxn modelId="{0E5D32EA-68ED-4A36-B406-6063718E65A6}" type="presParOf" srcId="{D5175B62-6B20-4F41-9C2B-FB9EF2BDC53E}" destId="{763A32E3-68F8-468F-93B6-364BA51E8F77}" srcOrd="0" destOrd="0" presId="urn:microsoft.com/office/officeart/2009/layout/CirclePictureHierarchy"/>
    <dgm:cxn modelId="{72644F5B-56AE-43A9-8505-193975E5C1AC}" type="presParOf" srcId="{D5175B62-6B20-4F41-9C2B-FB9EF2BDC53E}" destId="{495FC576-894F-4A1C-9F88-71556312BD73}" srcOrd="1" destOrd="0" presId="urn:microsoft.com/office/officeart/2009/layout/CirclePictureHierarchy"/>
    <dgm:cxn modelId="{801D83FD-DDEF-4B17-83F9-1781772F1EE2}" type="presParOf" srcId="{B7872E2B-15EB-4008-BDEC-46F94C2EA3A7}" destId="{7E90ECF5-4375-4C06-9D15-B5FC00EF6493}" srcOrd="1" destOrd="0" presId="urn:microsoft.com/office/officeart/2009/layout/CirclePictureHierarchy"/>
    <dgm:cxn modelId="{67D27DB9-EC87-4B14-85C7-89CF86C3CB5B}" type="presParOf" srcId="{2D43C6E6-4167-4E7C-AB05-3DAA168B58B8}" destId="{E721FC06-0ACF-41A3-B7AF-587E0F5F9610}" srcOrd="2" destOrd="0" presId="urn:microsoft.com/office/officeart/2009/layout/CirclePictureHierarchy"/>
    <dgm:cxn modelId="{22622D0B-24C1-4A87-B257-DD62937B6251}" type="presParOf" srcId="{2D43C6E6-4167-4E7C-AB05-3DAA168B58B8}" destId="{7250899F-EE86-4F46-A4BA-91992F7E7E01}" srcOrd="3" destOrd="0" presId="urn:microsoft.com/office/officeart/2009/layout/CirclePictureHierarchy"/>
    <dgm:cxn modelId="{89B5070E-FEBD-4375-8AE3-735AB4BD3A60}" type="presParOf" srcId="{7250899F-EE86-4F46-A4BA-91992F7E7E01}" destId="{6D4E048E-DC8C-4F03-A629-F926FABB5293}" srcOrd="0" destOrd="0" presId="urn:microsoft.com/office/officeart/2009/layout/CirclePictureHierarchy"/>
    <dgm:cxn modelId="{043267B5-783A-49B5-BA91-81A83709BA74}" type="presParOf" srcId="{6D4E048E-DC8C-4F03-A629-F926FABB5293}" destId="{0D9130D0-E16F-4962-AF1F-F819C1BB47E5}" srcOrd="0" destOrd="0" presId="urn:microsoft.com/office/officeart/2009/layout/CirclePictureHierarchy"/>
    <dgm:cxn modelId="{6EBE22AF-A3B4-4223-B01B-AA54775C5BB7}" type="presParOf" srcId="{6D4E048E-DC8C-4F03-A629-F926FABB5293}" destId="{E20EB0E9-1513-4E33-BF5B-C6B4D4C4A353}" srcOrd="1" destOrd="0" presId="urn:microsoft.com/office/officeart/2009/layout/CirclePictureHierarchy"/>
    <dgm:cxn modelId="{53ABF9CC-F59A-4D52-A0C4-8F052830C513}" type="presParOf" srcId="{7250899F-EE86-4F46-A4BA-91992F7E7E01}" destId="{CCA6DD4B-B152-4179-B374-337BD1D1F471}" srcOrd="1" destOrd="0" presId="urn:microsoft.com/office/officeart/2009/layout/CirclePictureHierarchy"/>
    <dgm:cxn modelId="{4F8BCE3A-F30E-4FAE-84BD-3CFE361DF268}" type="presParOf" srcId="{0C61EFBB-1153-4DF3-8C70-422ED56A3593}" destId="{20088837-1381-4C00-9E0C-6A207EB20A0C}" srcOrd="2" destOrd="0" presId="urn:microsoft.com/office/officeart/2009/layout/CirclePictureHierarchy"/>
    <dgm:cxn modelId="{4D644D92-B69F-41DE-9601-0C6A02E76EB1}" type="presParOf" srcId="{0C61EFBB-1153-4DF3-8C70-422ED56A3593}" destId="{C647AF4D-5C65-4F96-A0B6-2BA08BE10292}" srcOrd="3" destOrd="0" presId="urn:microsoft.com/office/officeart/2009/layout/CirclePictureHierarchy"/>
    <dgm:cxn modelId="{2A155692-C2E1-4CCC-AD5C-5EEE0AA86BCE}" type="presParOf" srcId="{C647AF4D-5C65-4F96-A0B6-2BA08BE10292}" destId="{E4D914A4-2C73-472D-BC58-54304154B081}" srcOrd="0" destOrd="0" presId="urn:microsoft.com/office/officeart/2009/layout/CirclePictureHierarchy"/>
    <dgm:cxn modelId="{361BA1E6-BD22-4BC0-B7DB-D2EDF638E92C}" type="presParOf" srcId="{E4D914A4-2C73-472D-BC58-54304154B081}" destId="{5252ED80-B392-437F-91D4-5077D408F555}" srcOrd="0" destOrd="0" presId="urn:microsoft.com/office/officeart/2009/layout/CirclePictureHierarchy"/>
    <dgm:cxn modelId="{37C0EB10-1EE9-4A30-9FD0-F7582FB77446}" type="presParOf" srcId="{E4D914A4-2C73-472D-BC58-54304154B081}" destId="{9EC93BEA-90F3-41B2-A19C-2B9674A683EB}" srcOrd="1" destOrd="0" presId="urn:microsoft.com/office/officeart/2009/layout/CirclePictureHierarchy"/>
    <dgm:cxn modelId="{27F79598-5741-45B2-A082-4B71135AB9D7}" type="presParOf" srcId="{C647AF4D-5C65-4F96-A0B6-2BA08BE10292}" destId="{DDCA7910-AF35-46CE-9611-A8C928077A45}" srcOrd="1" destOrd="0" presId="urn:microsoft.com/office/officeart/2009/layout/CirclePictureHierarchy"/>
    <dgm:cxn modelId="{7F2F572F-A89F-47AF-92D8-7EEEA086140E}" type="presParOf" srcId="{DDCA7910-AF35-46CE-9611-A8C928077A45}" destId="{32B6FBB0-8F13-4FBF-90C9-E87448C0C912}" srcOrd="0" destOrd="0" presId="urn:microsoft.com/office/officeart/2009/layout/CirclePictureHierarchy"/>
    <dgm:cxn modelId="{E093D3C7-273D-4EC5-A88B-8ABD8D07D89C}" type="presParOf" srcId="{DDCA7910-AF35-46CE-9611-A8C928077A45}" destId="{3DEB8709-6D4E-4AA3-B0BA-BB23CC7F289A}" srcOrd="1" destOrd="0" presId="urn:microsoft.com/office/officeart/2009/layout/CirclePictureHierarchy"/>
    <dgm:cxn modelId="{84043A8B-E571-4D99-A0E5-BA69080D5244}" type="presParOf" srcId="{3DEB8709-6D4E-4AA3-B0BA-BB23CC7F289A}" destId="{3634B82F-97BE-490B-AB08-6F71B66DA77C}" srcOrd="0" destOrd="0" presId="urn:microsoft.com/office/officeart/2009/layout/CirclePictureHierarchy"/>
    <dgm:cxn modelId="{4A4BEB86-D62A-4677-A4AE-5006B7E48A9A}" type="presParOf" srcId="{3634B82F-97BE-490B-AB08-6F71B66DA77C}" destId="{5D2E2BD4-B1FE-4FDE-8B51-6FF0ED05E91B}" srcOrd="0" destOrd="0" presId="urn:microsoft.com/office/officeart/2009/layout/CirclePictureHierarchy"/>
    <dgm:cxn modelId="{D2BED66A-9E35-47FC-9B0E-D58D72962FCE}" type="presParOf" srcId="{3634B82F-97BE-490B-AB08-6F71B66DA77C}" destId="{2B463DC5-01BE-48DB-B115-2F3D86E1CBCC}" srcOrd="1" destOrd="0" presId="urn:microsoft.com/office/officeart/2009/layout/CirclePictureHierarchy"/>
    <dgm:cxn modelId="{7D24CE6B-7C02-4D7D-B846-947657043EF1}" type="presParOf" srcId="{3DEB8709-6D4E-4AA3-B0BA-BB23CC7F289A}" destId="{637B3DA3-C159-4673-B0AB-BBFCE8D8C309}" srcOrd="1" destOrd="0" presId="urn:microsoft.com/office/officeart/2009/layout/CirclePictureHierarchy"/>
    <dgm:cxn modelId="{378A5678-EDAB-479E-BED3-E888931A842C}" type="presParOf" srcId="{0C61EFBB-1153-4DF3-8C70-422ED56A3593}" destId="{75451F6B-3E23-417E-B0D5-A7790F32C84E}" srcOrd="4" destOrd="0" presId="urn:microsoft.com/office/officeart/2009/layout/CirclePictureHierarchy"/>
    <dgm:cxn modelId="{7654182E-FC44-488F-84BB-C47272AF6A0C}" type="presParOf" srcId="{0C61EFBB-1153-4DF3-8C70-422ED56A3593}" destId="{3DB4E8B4-1ACB-45E5-B1D7-66AAA1A57D57}" srcOrd="5" destOrd="0" presId="urn:microsoft.com/office/officeart/2009/layout/CirclePictureHierarchy"/>
    <dgm:cxn modelId="{C0C1AEB3-7D0C-4AB2-8CF0-E65AF0AF7966}" type="presParOf" srcId="{3DB4E8B4-1ACB-45E5-B1D7-66AAA1A57D57}" destId="{0FCCE7F4-E390-4132-A935-6A869D504A97}" srcOrd="0" destOrd="0" presId="urn:microsoft.com/office/officeart/2009/layout/CirclePictureHierarchy"/>
    <dgm:cxn modelId="{4FD13555-703B-4476-BAAE-FBB11916DA44}" type="presParOf" srcId="{0FCCE7F4-E390-4132-A935-6A869D504A97}" destId="{F14FE15F-CDFA-4D25-8168-B77E3BCBDFDB}" srcOrd="0" destOrd="0" presId="urn:microsoft.com/office/officeart/2009/layout/CirclePictureHierarchy"/>
    <dgm:cxn modelId="{F27E0738-8D1E-4F01-9A65-856A3467401F}" type="presParOf" srcId="{0FCCE7F4-E390-4132-A935-6A869D504A97}" destId="{2AA86EF9-F6EA-4964-A6F1-DD3DA09A283C}" srcOrd="1" destOrd="0" presId="urn:microsoft.com/office/officeart/2009/layout/CirclePictureHierarchy"/>
    <dgm:cxn modelId="{244BF73E-67D5-4E54-9F13-748A1E2A8BB4}" type="presParOf" srcId="{3DB4E8B4-1ACB-45E5-B1D7-66AAA1A57D57}" destId="{D50890F0-2A40-4D76-8AC4-2267276D9EC4}" srcOrd="1" destOrd="0" presId="urn:microsoft.com/office/officeart/2009/layout/CirclePictureHierarchy"/>
    <dgm:cxn modelId="{1631797C-4EEF-44D1-A80A-2B77E86C7577}" type="presParOf" srcId="{D50890F0-2A40-4D76-8AC4-2267276D9EC4}" destId="{8DB31D37-2908-4143-A6DA-EECC39B5392B}" srcOrd="0" destOrd="0" presId="urn:microsoft.com/office/officeart/2009/layout/CirclePictureHierarchy"/>
    <dgm:cxn modelId="{7B59C498-483D-41EE-8547-CBE3307085C8}" type="presParOf" srcId="{D50890F0-2A40-4D76-8AC4-2267276D9EC4}" destId="{6B9AD836-0771-4613-B191-EEAA17ABC569}" srcOrd="1" destOrd="0" presId="urn:microsoft.com/office/officeart/2009/layout/CirclePictureHierarchy"/>
    <dgm:cxn modelId="{DFEA383C-B841-4FF4-A862-C28C87D8E6F8}" type="presParOf" srcId="{6B9AD836-0771-4613-B191-EEAA17ABC569}" destId="{82A25D56-D680-46FB-9C87-218CC921D680}" srcOrd="0" destOrd="0" presId="urn:microsoft.com/office/officeart/2009/layout/CirclePictureHierarchy"/>
    <dgm:cxn modelId="{DEBA0F13-60C7-4C0B-BBF4-A837C8D8A213}" type="presParOf" srcId="{82A25D56-D680-46FB-9C87-218CC921D680}" destId="{C0466039-E21C-452A-843E-137B88E12889}" srcOrd="0" destOrd="0" presId="urn:microsoft.com/office/officeart/2009/layout/CirclePictureHierarchy"/>
    <dgm:cxn modelId="{53659888-6952-414E-9ED7-62BBE8116E92}" type="presParOf" srcId="{82A25D56-D680-46FB-9C87-218CC921D680}" destId="{C24EE3D7-4BF3-48BD-83A0-4110580FD0F7}" srcOrd="1" destOrd="0" presId="urn:microsoft.com/office/officeart/2009/layout/CirclePictureHierarchy"/>
    <dgm:cxn modelId="{7A1DB2D8-7D1A-4794-BE2B-F423089FAC22}" type="presParOf" srcId="{6B9AD836-0771-4613-B191-EEAA17ABC569}" destId="{456C17C1-8D96-4902-A00A-FAC8F1E904FE}" srcOrd="1" destOrd="0" presId="urn:microsoft.com/office/officeart/2009/layout/CirclePictureHierarchy"/>
    <dgm:cxn modelId="{996D8822-16F3-47C1-8ABF-426B400B10EC}" type="presParOf" srcId="{0C61EFBB-1153-4DF3-8C70-422ED56A3593}" destId="{D445A5CE-D885-47AB-BFC2-4D17230C7C33}" srcOrd="6" destOrd="0" presId="urn:microsoft.com/office/officeart/2009/layout/CirclePictureHierarchy"/>
    <dgm:cxn modelId="{4F44D37B-3714-40E4-8EAE-07318D4021C6}" type="presParOf" srcId="{0C61EFBB-1153-4DF3-8C70-422ED56A3593}" destId="{10F172E7-8996-4A29-A266-F4BEE9267CD0}" srcOrd="7" destOrd="0" presId="urn:microsoft.com/office/officeart/2009/layout/CirclePictureHierarchy"/>
    <dgm:cxn modelId="{18D707DB-6BE7-4C04-9B4B-A04EFEFCF4E0}" type="presParOf" srcId="{10F172E7-8996-4A29-A266-F4BEE9267CD0}" destId="{C7A7CD64-5A13-4F2D-86C8-E3A374F21C77}" srcOrd="0" destOrd="0" presId="urn:microsoft.com/office/officeart/2009/layout/CirclePictureHierarchy"/>
    <dgm:cxn modelId="{320B3C0F-0E93-4FC9-A235-333B5E41725D}" type="presParOf" srcId="{C7A7CD64-5A13-4F2D-86C8-E3A374F21C77}" destId="{C2D62499-FC75-4433-A301-03A449CEA7BA}" srcOrd="0" destOrd="0" presId="urn:microsoft.com/office/officeart/2009/layout/CirclePictureHierarchy"/>
    <dgm:cxn modelId="{115F0CFA-BD06-48F6-8861-90AC6EFD8411}" type="presParOf" srcId="{C7A7CD64-5A13-4F2D-86C8-E3A374F21C77}" destId="{5DCDEE64-E9CE-4BCF-86CE-13D33C5EF753}" srcOrd="1" destOrd="0" presId="urn:microsoft.com/office/officeart/2009/layout/CirclePictureHierarchy"/>
    <dgm:cxn modelId="{AC3C0692-0646-4C24-9CC8-CE35A4E18EC7}" type="presParOf" srcId="{10F172E7-8996-4A29-A266-F4BEE9267CD0}" destId="{46F77D45-4BC2-4CA2-8701-EAE39B2C3AAC}" srcOrd="1" destOrd="0" presId="urn:microsoft.com/office/officeart/2009/layout/CirclePictureHierarchy"/>
    <dgm:cxn modelId="{7E2F3692-F973-4112-BAEE-D11A29B8B63A}" type="presParOf" srcId="{46F77D45-4BC2-4CA2-8701-EAE39B2C3AAC}" destId="{937858C8-DA86-4C82-BBF7-E1F0B54D93B9}" srcOrd="0" destOrd="0" presId="urn:microsoft.com/office/officeart/2009/layout/CirclePictureHierarchy"/>
    <dgm:cxn modelId="{BD1857BA-D80B-4A56-9E40-CB630B6742ED}" type="presParOf" srcId="{46F77D45-4BC2-4CA2-8701-EAE39B2C3AAC}" destId="{CCE624E7-A1BF-4F42-9FCD-8559DDC927B3}" srcOrd="1" destOrd="0" presId="urn:microsoft.com/office/officeart/2009/layout/CirclePictureHierarchy"/>
    <dgm:cxn modelId="{30626277-910B-4890-82C5-429DEBC63481}" type="presParOf" srcId="{CCE624E7-A1BF-4F42-9FCD-8559DDC927B3}" destId="{3C38401F-A77C-459D-BB0C-605AFF8B753E}" srcOrd="0" destOrd="0" presId="urn:microsoft.com/office/officeart/2009/layout/CirclePictureHierarchy"/>
    <dgm:cxn modelId="{A0441E64-0D66-473B-8D9F-6A6C2F39D331}" type="presParOf" srcId="{3C38401F-A77C-459D-BB0C-605AFF8B753E}" destId="{328E2129-F19F-4F37-9506-1CDE927A9D14}" srcOrd="0" destOrd="0" presId="urn:microsoft.com/office/officeart/2009/layout/CirclePictureHierarchy"/>
    <dgm:cxn modelId="{7EBE0B8D-85EE-4481-ACDE-88579D356406}" type="presParOf" srcId="{3C38401F-A77C-459D-BB0C-605AFF8B753E}" destId="{C31FA46E-9067-42F9-957E-32F054BA1C0B}" srcOrd="1" destOrd="0" presId="urn:microsoft.com/office/officeart/2009/layout/CirclePictureHierarchy"/>
    <dgm:cxn modelId="{16FD83A1-B1CC-40F7-9114-DDE9F40ECBF0}" type="presParOf" srcId="{CCE624E7-A1BF-4F42-9FCD-8559DDC927B3}" destId="{8BD1FC14-1F79-4050-8853-23FA385B6F15}" srcOrd="1" destOrd="0" presId="urn:microsoft.com/office/officeart/2009/layout/CirclePicture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FF568E-D6A5-4B68-837E-D022483906C6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FBE87AC4-AC65-4DA5-996E-C6636DFDD5E5}">
      <dgm:prSet phldrT="[Tekstas]" custT="1"/>
      <dgm:spPr/>
      <dgm:t>
        <a:bodyPr/>
        <a:lstStyle/>
        <a:p>
          <a:r>
            <a:rPr lang="en-US" sz="36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3. </a:t>
          </a:r>
          <a:r>
            <a:rPr lang="lt-LT" sz="36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Speciali tranzito schema (STS)</a:t>
          </a:r>
          <a:endParaRPr lang="lt-LT" sz="3600" b="1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8E1512E6-6563-480F-8708-E5CFB40BAF18}" type="parTrans" cxnId="{5D4EC9DA-4AAB-4EA8-BBB3-749017EFD8B2}">
      <dgm:prSet/>
      <dgm:spPr/>
      <dgm:t>
        <a:bodyPr/>
        <a:lstStyle/>
        <a:p>
          <a:endParaRPr lang="lt-LT"/>
        </a:p>
      </dgm:t>
    </dgm:pt>
    <dgm:pt modelId="{73004AE8-545E-4892-8CB0-636A9D4EF1CA}" type="sibTrans" cxnId="{5D4EC9DA-4AAB-4EA8-BBB3-749017EFD8B2}">
      <dgm:prSet/>
      <dgm:spPr/>
      <dgm:t>
        <a:bodyPr/>
        <a:lstStyle/>
        <a:p>
          <a:endParaRPr lang="lt-LT"/>
        </a:p>
      </dgm:t>
    </dgm:pt>
    <dgm:pt modelId="{8ADB0A14-85A3-4F57-85E2-03687010F150}">
      <dgm:prSet phldrT="[Tekstas]" custT="1"/>
      <dgm:spPr/>
      <dgm:t>
        <a:bodyPr/>
        <a:lstStyle/>
        <a:p>
          <a:pPr algn="l"/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3.1. </a:t>
          </a:r>
          <a:r>
            <a:rPr lang="lt-LT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Supaprastinto tranzito dokumentų (STD) ir supaprastinto tranzito geležinkeliu dokumentų (STGD) išrašymo ir įteikimo sistemų atnaujinimas </a:t>
          </a:r>
        </a:p>
      </dgm:t>
    </dgm:pt>
    <dgm:pt modelId="{B9A0741C-F061-4EA7-A5E3-4FF5A47A0C52}" type="parTrans" cxnId="{189047B0-6C45-426B-970D-B94AF4280AE4}">
      <dgm:prSet/>
      <dgm:spPr/>
      <dgm:t>
        <a:bodyPr/>
        <a:lstStyle/>
        <a:p>
          <a:endParaRPr lang="lt-LT"/>
        </a:p>
      </dgm:t>
    </dgm:pt>
    <dgm:pt modelId="{64439A8F-DB67-448F-8CAC-D251C46FD11F}" type="sibTrans" cxnId="{189047B0-6C45-426B-970D-B94AF4280AE4}">
      <dgm:prSet/>
      <dgm:spPr/>
      <dgm:t>
        <a:bodyPr/>
        <a:lstStyle/>
        <a:p>
          <a:endParaRPr lang="lt-LT"/>
        </a:p>
      </dgm:t>
    </dgm:pt>
    <dgm:pt modelId="{28CFB9FF-E665-49AC-AA88-C3341AE779E4}">
      <dgm:prSet phldrT="[Tekstas]" custT="1"/>
      <dgm:spPr/>
      <dgm:t>
        <a:bodyPr/>
        <a:lstStyle/>
        <a:p>
          <a:r>
            <a:rPr lang="en-US" sz="3000" b="1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5 </a:t>
          </a:r>
          <a:r>
            <a:rPr lang="lt-LT" sz="3000" b="1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p</a:t>
          </a:r>
          <a:r>
            <a:rPr lang="lt-LT" sz="3000" b="1" noProof="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rojektai</a:t>
          </a:r>
          <a:r>
            <a:rPr lang="lt-LT" sz="3000" b="1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 (</a:t>
          </a:r>
          <a:r>
            <a:rPr lang="en-US" sz="3000" b="1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URM</a:t>
          </a:r>
          <a:r>
            <a:rPr lang="lt-LT" sz="3000" b="1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)</a:t>
          </a:r>
        </a:p>
      </dgm:t>
    </dgm:pt>
    <dgm:pt modelId="{30BA6403-75DA-411D-8BDD-12D7223D6C84}" type="parTrans" cxnId="{7A7A6843-2163-41E0-B758-612C3ECF5695}">
      <dgm:prSet/>
      <dgm:spPr/>
      <dgm:t>
        <a:bodyPr/>
        <a:lstStyle/>
        <a:p>
          <a:endParaRPr lang="lt-LT"/>
        </a:p>
      </dgm:t>
    </dgm:pt>
    <dgm:pt modelId="{88DCEE20-693B-43D6-97E2-04CC0300DD29}" type="sibTrans" cxnId="{7A7A6843-2163-41E0-B758-612C3ECF5695}">
      <dgm:prSet/>
      <dgm:spPr/>
      <dgm:t>
        <a:bodyPr/>
        <a:lstStyle/>
        <a:p>
          <a:endParaRPr lang="lt-LT"/>
        </a:p>
      </dgm:t>
    </dgm:pt>
    <dgm:pt modelId="{468576D7-6C07-419B-ABFB-1A2F3FEAD1EE}">
      <dgm:prSet phldrT="[Tekstas]" custT="1"/>
      <dgm:spPr/>
      <dgm:t>
        <a:bodyPr/>
        <a:lstStyle/>
        <a:p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3 </a:t>
          </a:r>
          <a:r>
            <a:rPr lang="lt-LT" sz="30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projektai</a:t>
          </a:r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(VSAT)</a:t>
          </a:r>
          <a:endParaRPr lang="lt-LT" sz="3000" b="1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2353EBFF-A5CD-48F1-9E40-94235A37ECCD}" type="parTrans" cxnId="{A3D81DE9-739A-4812-95CE-FA626E5CE68B}">
      <dgm:prSet/>
      <dgm:spPr>
        <a:ln>
          <a:noFill/>
        </a:ln>
      </dgm:spPr>
      <dgm:t>
        <a:bodyPr/>
        <a:lstStyle/>
        <a:p>
          <a:endParaRPr lang="lt-LT"/>
        </a:p>
      </dgm:t>
    </dgm:pt>
    <dgm:pt modelId="{E3962CB2-6D9C-45E0-829B-78B0092F049A}" type="sibTrans" cxnId="{A3D81DE9-739A-4812-95CE-FA626E5CE68B}">
      <dgm:prSet/>
      <dgm:spPr/>
      <dgm:t>
        <a:bodyPr/>
        <a:lstStyle/>
        <a:p>
          <a:endParaRPr lang="lt-LT"/>
        </a:p>
      </dgm:t>
    </dgm:pt>
    <dgm:pt modelId="{A0C83B87-2752-4894-B89B-4EEB5AB8A5BC}">
      <dgm:prSet phldrT="[Tekstas]" custT="1"/>
      <dgm:spPr/>
      <dgm:t>
        <a:bodyPr/>
        <a:lstStyle/>
        <a:p>
          <a:pPr algn="just"/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3.2. </a:t>
          </a:r>
          <a:r>
            <a:rPr lang="lt-LT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Asmenų, vykstančių STD/STGD pagrindu, kontrolės užtikrinimas ir plėtojimas</a:t>
          </a:r>
        </a:p>
      </dgm:t>
    </dgm:pt>
    <dgm:pt modelId="{8DB8F379-D2A1-4650-9EB5-3554A709668B}" type="parTrans" cxnId="{48B4CFF8-B8D9-456F-9FA3-03D59A887C3D}">
      <dgm:prSet/>
      <dgm:spPr/>
      <dgm:t>
        <a:bodyPr/>
        <a:lstStyle/>
        <a:p>
          <a:endParaRPr lang="lt-LT"/>
        </a:p>
      </dgm:t>
    </dgm:pt>
    <dgm:pt modelId="{C039F642-227E-4F39-ADFF-3DAC2D9A54AA}" type="sibTrans" cxnId="{48B4CFF8-B8D9-456F-9FA3-03D59A887C3D}">
      <dgm:prSet/>
      <dgm:spPr/>
      <dgm:t>
        <a:bodyPr/>
        <a:lstStyle/>
        <a:p>
          <a:endParaRPr lang="lt-LT"/>
        </a:p>
      </dgm:t>
    </dgm:pt>
    <dgm:pt modelId="{AEE4613D-C764-4C85-8094-37C23340B54B}">
      <dgm:prSet phldrT="[Tekstas]"/>
      <dgm:spPr/>
      <dgm:t>
        <a:bodyPr/>
        <a:lstStyle/>
        <a:p>
          <a:endParaRPr lang="lt-LT" dirty="0"/>
        </a:p>
      </dgm:t>
    </dgm:pt>
    <dgm:pt modelId="{F52F0A3C-B63B-4C77-83E8-4841D890949A}" type="parTrans" cxnId="{B1AE734F-DC21-4A87-9A3B-61855DF8B885}">
      <dgm:prSet/>
      <dgm:spPr>
        <a:solidFill>
          <a:srgbClr val="C00000"/>
        </a:solidFill>
        <a:ln w="12700">
          <a:solidFill>
            <a:srgbClr val="C00000"/>
          </a:solidFill>
        </a:ln>
      </dgm:spPr>
      <dgm:t>
        <a:bodyPr/>
        <a:lstStyle/>
        <a:p>
          <a:endParaRPr lang="lt-LT"/>
        </a:p>
      </dgm:t>
    </dgm:pt>
    <dgm:pt modelId="{69317540-C29D-47A4-B03F-DE28DF552F0B}" type="sibTrans" cxnId="{B1AE734F-DC21-4A87-9A3B-61855DF8B885}">
      <dgm:prSet/>
      <dgm:spPr/>
      <dgm:t>
        <a:bodyPr/>
        <a:lstStyle/>
        <a:p>
          <a:endParaRPr lang="lt-LT"/>
        </a:p>
      </dgm:t>
    </dgm:pt>
    <dgm:pt modelId="{8653CFB0-8F96-4827-8ECF-25BD715C1E4F}">
      <dgm:prSet/>
      <dgm:spPr/>
      <dgm:t>
        <a:bodyPr/>
        <a:lstStyle/>
        <a:p>
          <a:endParaRPr lang="lt-LT"/>
        </a:p>
      </dgm:t>
    </dgm:pt>
    <dgm:pt modelId="{03890AF6-853E-46B3-A0B0-98FC4D91A525}" type="parTrans" cxnId="{331FD960-C37F-46F7-A4DE-8340DEDB5A32}">
      <dgm:prSet/>
      <dgm:spPr/>
      <dgm:t>
        <a:bodyPr/>
        <a:lstStyle/>
        <a:p>
          <a:endParaRPr lang="lt-LT"/>
        </a:p>
      </dgm:t>
    </dgm:pt>
    <dgm:pt modelId="{BE94EAD2-AB2A-4025-86E2-1179F982C1D8}" type="sibTrans" cxnId="{331FD960-C37F-46F7-A4DE-8340DEDB5A32}">
      <dgm:prSet/>
      <dgm:spPr/>
      <dgm:t>
        <a:bodyPr/>
        <a:lstStyle/>
        <a:p>
          <a:endParaRPr lang="lt-LT"/>
        </a:p>
      </dgm:t>
    </dgm:pt>
    <dgm:pt modelId="{B5A497CD-02BF-40E9-9485-7E7A79FD4EA6}">
      <dgm:prSet/>
      <dgm:spPr/>
      <dgm:t>
        <a:bodyPr/>
        <a:lstStyle/>
        <a:p>
          <a:endParaRPr lang="lt-LT"/>
        </a:p>
      </dgm:t>
    </dgm:pt>
    <dgm:pt modelId="{4DAF8575-E2FC-48E1-A028-7D62D038F522}" type="parTrans" cxnId="{5AD91DBB-7848-4FBC-AC2E-9528B1C2CC3C}">
      <dgm:prSet/>
      <dgm:spPr/>
      <dgm:t>
        <a:bodyPr/>
        <a:lstStyle/>
        <a:p>
          <a:endParaRPr lang="lt-LT"/>
        </a:p>
      </dgm:t>
    </dgm:pt>
    <dgm:pt modelId="{67A21366-E816-4770-B989-549738F70D8A}" type="sibTrans" cxnId="{5AD91DBB-7848-4FBC-AC2E-9528B1C2CC3C}">
      <dgm:prSet/>
      <dgm:spPr/>
      <dgm:t>
        <a:bodyPr/>
        <a:lstStyle/>
        <a:p>
          <a:endParaRPr lang="lt-LT"/>
        </a:p>
      </dgm:t>
    </dgm:pt>
    <dgm:pt modelId="{4EB04509-7D89-45C7-93D2-2020A4605994}">
      <dgm:prSet/>
      <dgm:spPr/>
      <dgm:t>
        <a:bodyPr/>
        <a:lstStyle/>
        <a:p>
          <a:endParaRPr lang="lt-LT"/>
        </a:p>
      </dgm:t>
    </dgm:pt>
    <dgm:pt modelId="{C8701949-2774-410C-A8AF-FBDFF91B25D8}" type="parTrans" cxnId="{2AC34402-3E97-44F7-93DB-F31EDF515FD2}">
      <dgm:prSet/>
      <dgm:spPr/>
      <dgm:t>
        <a:bodyPr/>
        <a:lstStyle/>
        <a:p>
          <a:endParaRPr lang="lt-LT"/>
        </a:p>
      </dgm:t>
    </dgm:pt>
    <dgm:pt modelId="{EA8C88B4-D053-48DA-8322-AA1A8A862CA5}" type="sibTrans" cxnId="{2AC34402-3E97-44F7-93DB-F31EDF515FD2}">
      <dgm:prSet/>
      <dgm:spPr/>
      <dgm:t>
        <a:bodyPr/>
        <a:lstStyle/>
        <a:p>
          <a:endParaRPr lang="lt-LT"/>
        </a:p>
      </dgm:t>
    </dgm:pt>
    <dgm:pt modelId="{5AA81058-DC69-4FC2-B3B9-26E10DFF8BF2}">
      <dgm:prSet/>
      <dgm:spPr/>
      <dgm:t>
        <a:bodyPr/>
        <a:lstStyle/>
        <a:p>
          <a:endParaRPr lang="lt-LT"/>
        </a:p>
      </dgm:t>
    </dgm:pt>
    <dgm:pt modelId="{030EB8FA-5E7B-4103-A068-4929FAB8C87C}" type="parTrans" cxnId="{2DB16487-0283-4739-9245-3EA317BEF019}">
      <dgm:prSet/>
      <dgm:spPr/>
      <dgm:t>
        <a:bodyPr/>
        <a:lstStyle/>
        <a:p>
          <a:endParaRPr lang="lt-LT"/>
        </a:p>
      </dgm:t>
    </dgm:pt>
    <dgm:pt modelId="{E1A9167C-BECD-48B5-A77B-31D2FD0FC8AD}" type="sibTrans" cxnId="{2DB16487-0283-4739-9245-3EA317BEF019}">
      <dgm:prSet/>
      <dgm:spPr/>
      <dgm:t>
        <a:bodyPr/>
        <a:lstStyle/>
        <a:p>
          <a:endParaRPr lang="lt-LT"/>
        </a:p>
      </dgm:t>
    </dgm:pt>
    <dgm:pt modelId="{349D0ADE-8E49-4110-95CD-04379AE7132B}">
      <dgm:prSet/>
      <dgm:spPr/>
      <dgm:t>
        <a:bodyPr/>
        <a:lstStyle/>
        <a:p>
          <a:endParaRPr lang="lt-LT"/>
        </a:p>
      </dgm:t>
    </dgm:pt>
    <dgm:pt modelId="{5F351E32-7523-410F-BCC6-32711300F50D}" type="parTrans" cxnId="{8B7D3C6C-0932-4010-A38A-0C75D89FCE4F}">
      <dgm:prSet/>
      <dgm:spPr/>
      <dgm:t>
        <a:bodyPr/>
        <a:lstStyle/>
        <a:p>
          <a:endParaRPr lang="lt-LT"/>
        </a:p>
      </dgm:t>
    </dgm:pt>
    <dgm:pt modelId="{03FE5EE7-19CF-409F-B5DB-2A97CDF1A5F1}" type="sibTrans" cxnId="{8B7D3C6C-0932-4010-A38A-0C75D89FCE4F}">
      <dgm:prSet/>
      <dgm:spPr/>
      <dgm:t>
        <a:bodyPr/>
        <a:lstStyle/>
        <a:p>
          <a:endParaRPr lang="lt-LT"/>
        </a:p>
      </dgm:t>
    </dgm:pt>
    <dgm:pt modelId="{A718331B-D5C6-49BC-98B5-B3553EA26618}">
      <dgm:prSet/>
      <dgm:spPr/>
      <dgm:t>
        <a:bodyPr/>
        <a:lstStyle/>
        <a:p>
          <a:endParaRPr lang="lt-LT"/>
        </a:p>
      </dgm:t>
    </dgm:pt>
    <dgm:pt modelId="{9C3B51E6-CAA0-40BC-9313-EFF2BF55FC39}" type="parTrans" cxnId="{C63BAC3B-0F0C-408B-AE57-AED9113C18D2}">
      <dgm:prSet/>
      <dgm:spPr/>
      <dgm:t>
        <a:bodyPr/>
        <a:lstStyle/>
        <a:p>
          <a:endParaRPr lang="lt-LT"/>
        </a:p>
      </dgm:t>
    </dgm:pt>
    <dgm:pt modelId="{3E9D0A3C-86E4-484C-B83C-B90E80C4576A}" type="sibTrans" cxnId="{C63BAC3B-0F0C-408B-AE57-AED9113C18D2}">
      <dgm:prSet/>
      <dgm:spPr/>
      <dgm:t>
        <a:bodyPr/>
        <a:lstStyle/>
        <a:p>
          <a:endParaRPr lang="lt-LT"/>
        </a:p>
      </dgm:t>
    </dgm:pt>
    <dgm:pt modelId="{1478C1F2-E103-410A-BD2A-1543A1590564}" type="pres">
      <dgm:prSet presAssocID="{C1FF568E-D6A5-4B68-837E-D022483906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3DBA89-EC4E-4B0E-845E-2B32C0942B7F}" type="pres">
      <dgm:prSet presAssocID="{FBE87AC4-AC65-4DA5-996E-C6636DFDD5E5}" presName="hierRoot1" presStyleCnt="0"/>
      <dgm:spPr/>
    </dgm:pt>
    <dgm:pt modelId="{6E66C5B0-87F5-43C3-9CF4-1FA00A946AAD}" type="pres">
      <dgm:prSet presAssocID="{FBE87AC4-AC65-4DA5-996E-C6636DFDD5E5}" presName="composite" presStyleCnt="0"/>
      <dgm:spPr/>
    </dgm:pt>
    <dgm:pt modelId="{6BB2829E-71C4-4DDB-BF00-7EDE5285DB04}" type="pres">
      <dgm:prSet presAssocID="{FBE87AC4-AC65-4DA5-996E-C6636DFDD5E5}" presName="image" presStyleLbl="node0" presStyleIdx="0" presStyleCnt="1" custLinFactNeighborX="56918" custLinFactNeighborY="-5479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4ADD9039-3F1A-45D6-8841-22E9D0069C0F}" type="pres">
      <dgm:prSet presAssocID="{FBE87AC4-AC65-4DA5-996E-C6636DFDD5E5}" presName="text" presStyleLbl="revTx" presStyleIdx="0" presStyleCnt="12" custScaleX="344381" custScaleY="82975" custLinFactX="66019" custLinFactNeighborX="100000" custLinFactNeighborY="-526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61EFBB-1153-4DF3-8C70-422ED56A3593}" type="pres">
      <dgm:prSet presAssocID="{FBE87AC4-AC65-4DA5-996E-C6636DFDD5E5}" presName="hierChild2" presStyleCnt="0"/>
      <dgm:spPr/>
    </dgm:pt>
    <dgm:pt modelId="{22E0E8A4-829B-4E34-8485-8C02A747F7A7}" type="pres">
      <dgm:prSet presAssocID="{B9A0741C-F061-4EA7-A5E3-4FF5A47A0C52}" presName="Name10" presStyleLbl="parChTrans1D2" presStyleIdx="0" presStyleCnt="5"/>
      <dgm:spPr/>
      <dgm:t>
        <a:bodyPr/>
        <a:lstStyle/>
        <a:p>
          <a:endParaRPr lang="en-US"/>
        </a:p>
      </dgm:t>
    </dgm:pt>
    <dgm:pt modelId="{670579AC-F5D7-40CD-9BC6-6BBE49EC54F3}" type="pres">
      <dgm:prSet presAssocID="{8ADB0A14-85A3-4F57-85E2-03687010F150}" presName="hierRoot2" presStyleCnt="0"/>
      <dgm:spPr/>
    </dgm:pt>
    <dgm:pt modelId="{1E017B14-EE3E-4011-996D-2B3CCDB29B66}" type="pres">
      <dgm:prSet presAssocID="{8ADB0A14-85A3-4F57-85E2-03687010F150}" presName="composite2" presStyleCnt="0"/>
      <dgm:spPr/>
    </dgm:pt>
    <dgm:pt modelId="{30008D48-2714-4B08-9228-EF49537CB2DD}" type="pres">
      <dgm:prSet presAssocID="{8ADB0A14-85A3-4F57-85E2-03687010F150}" presName="image2" presStyleLbl="node2" presStyleIdx="0" presStyleCnt="5" custLinFactNeighborX="-89492" custLinFactNeighborY="-95958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000" t="-44000" r="-6000" b="-15000"/>
          </a:stretch>
        </a:blipFill>
      </dgm:spPr>
    </dgm:pt>
    <dgm:pt modelId="{912EBE44-F05C-410D-8D98-FDB6BB818906}" type="pres">
      <dgm:prSet presAssocID="{8ADB0A14-85A3-4F57-85E2-03687010F150}" presName="text2" presStyleLbl="revTx" presStyleIdx="1" presStyleCnt="12" custScaleX="217393" custScaleY="258073" custLinFactNeighborX="4916" custLinFactNeighborY="-197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43C6E6-4167-4E7C-AB05-3DAA168B58B8}" type="pres">
      <dgm:prSet presAssocID="{8ADB0A14-85A3-4F57-85E2-03687010F150}" presName="hierChild3" presStyleCnt="0"/>
      <dgm:spPr/>
    </dgm:pt>
    <dgm:pt modelId="{85085172-1C8D-4DB4-B757-0730EF9E6919}" type="pres">
      <dgm:prSet presAssocID="{30BA6403-75DA-411D-8BDD-12D7223D6C84}" presName="Name17" presStyleLbl="parChTrans1D3" presStyleIdx="0" presStyleCnt="6"/>
      <dgm:spPr/>
      <dgm:t>
        <a:bodyPr/>
        <a:lstStyle/>
        <a:p>
          <a:endParaRPr lang="en-US"/>
        </a:p>
      </dgm:t>
    </dgm:pt>
    <dgm:pt modelId="{B7872E2B-15EB-4008-BDEC-46F94C2EA3A7}" type="pres">
      <dgm:prSet presAssocID="{28CFB9FF-E665-49AC-AA88-C3341AE779E4}" presName="hierRoot3" presStyleCnt="0"/>
      <dgm:spPr/>
    </dgm:pt>
    <dgm:pt modelId="{D5175B62-6B20-4F41-9C2B-FB9EF2BDC53E}" type="pres">
      <dgm:prSet presAssocID="{28CFB9FF-E665-49AC-AA88-C3341AE779E4}" presName="composite3" presStyleCnt="0"/>
      <dgm:spPr/>
    </dgm:pt>
    <dgm:pt modelId="{763A32E3-68F8-468F-93B6-364BA51E8F77}" type="pres">
      <dgm:prSet presAssocID="{28CFB9FF-E665-49AC-AA88-C3341AE779E4}" presName="image3" presStyleLbl="node3" presStyleIdx="0" presStyleCnt="6" custLinFactNeighborX="41265" custLinFactNeighborY="-44459"/>
      <dgm:spPr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495FC576-894F-4A1C-9F88-71556312BD73}" type="pres">
      <dgm:prSet presAssocID="{28CFB9FF-E665-49AC-AA88-C3341AE779E4}" presName="text3" presStyleLbl="revTx" presStyleIdx="2" presStyleCnt="12" custScaleX="138919" custLinFactNeighborX="49603" custLinFactNeighborY="-264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90ECF5-4375-4C06-9D15-B5FC00EF6493}" type="pres">
      <dgm:prSet presAssocID="{28CFB9FF-E665-49AC-AA88-C3341AE779E4}" presName="hierChild4" presStyleCnt="0"/>
      <dgm:spPr/>
    </dgm:pt>
    <dgm:pt modelId="{E721FC06-0ACF-41A3-B7AF-587E0F5F9610}" type="pres">
      <dgm:prSet presAssocID="{2353EBFF-A5CD-48F1-9E40-94235A37ECCD}" presName="Name17" presStyleLbl="parChTrans1D3" presStyleIdx="1" presStyleCnt="6"/>
      <dgm:spPr/>
      <dgm:t>
        <a:bodyPr/>
        <a:lstStyle/>
        <a:p>
          <a:endParaRPr lang="en-US"/>
        </a:p>
      </dgm:t>
    </dgm:pt>
    <dgm:pt modelId="{7250899F-EE86-4F46-A4BA-91992F7E7E01}" type="pres">
      <dgm:prSet presAssocID="{468576D7-6C07-419B-ABFB-1A2F3FEAD1EE}" presName="hierRoot3" presStyleCnt="0"/>
      <dgm:spPr/>
    </dgm:pt>
    <dgm:pt modelId="{6D4E048E-DC8C-4F03-A629-F926FABB5293}" type="pres">
      <dgm:prSet presAssocID="{468576D7-6C07-419B-ABFB-1A2F3FEAD1EE}" presName="composite3" presStyleCnt="0"/>
      <dgm:spPr/>
    </dgm:pt>
    <dgm:pt modelId="{0D9130D0-E16F-4962-AF1F-F819C1BB47E5}" type="pres">
      <dgm:prSet presAssocID="{468576D7-6C07-419B-ABFB-1A2F3FEAD1EE}" presName="image3" presStyleLbl="node3" presStyleIdx="1" presStyleCnt="6" custLinFactNeighborX="2014" custLinFactNeighborY="8186"/>
      <dgm:spPr>
        <a:noFill/>
        <a:ln>
          <a:noFill/>
        </a:ln>
      </dgm:spPr>
    </dgm:pt>
    <dgm:pt modelId="{E20EB0E9-1513-4E33-BF5B-C6B4D4C4A353}" type="pres">
      <dgm:prSet presAssocID="{468576D7-6C07-419B-ABFB-1A2F3FEAD1EE}" presName="text3" presStyleLbl="revTx" presStyleIdx="3" presStyleCnt="12" custScaleX="118402" custScaleY="99372" custLinFactNeighborX="40846" custLinFactNeighborY="-291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A6DD4B-B152-4179-B374-337BD1D1F471}" type="pres">
      <dgm:prSet presAssocID="{468576D7-6C07-419B-ABFB-1A2F3FEAD1EE}" presName="hierChild4" presStyleCnt="0"/>
      <dgm:spPr/>
    </dgm:pt>
    <dgm:pt modelId="{20088837-1381-4C00-9E0C-6A207EB20A0C}" type="pres">
      <dgm:prSet presAssocID="{8DB8F379-D2A1-4650-9EB5-3554A709668B}" presName="Name10" presStyleLbl="parChTrans1D2" presStyleIdx="1" presStyleCnt="5"/>
      <dgm:spPr/>
      <dgm:t>
        <a:bodyPr/>
        <a:lstStyle/>
        <a:p>
          <a:endParaRPr lang="en-US"/>
        </a:p>
      </dgm:t>
    </dgm:pt>
    <dgm:pt modelId="{C647AF4D-5C65-4F96-A0B6-2BA08BE10292}" type="pres">
      <dgm:prSet presAssocID="{A0C83B87-2752-4894-B89B-4EEB5AB8A5BC}" presName="hierRoot2" presStyleCnt="0"/>
      <dgm:spPr/>
    </dgm:pt>
    <dgm:pt modelId="{E4D914A4-2C73-472D-BC58-54304154B081}" type="pres">
      <dgm:prSet presAssocID="{A0C83B87-2752-4894-B89B-4EEB5AB8A5BC}" presName="composite2" presStyleCnt="0"/>
      <dgm:spPr/>
    </dgm:pt>
    <dgm:pt modelId="{5252ED80-B392-437F-91D4-5077D408F555}" type="pres">
      <dgm:prSet presAssocID="{A0C83B87-2752-4894-B89B-4EEB5AB8A5BC}" presName="image2" presStyleLbl="node2" presStyleIdx="1" presStyleCnt="5" custLinFactNeighborX="-50717" custLinFactNeighborY="-8033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3000"/>
          </a:stretch>
        </a:blipFill>
      </dgm:spPr>
    </dgm:pt>
    <dgm:pt modelId="{9EC93BEA-90F3-41B2-A19C-2B9674A683EB}" type="pres">
      <dgm:prSet presAssocID="{A0C83B87-2752-4894-B89B-4EEB5AB8A5BC}" presName="text2" presStyleLbl="revTx" presStyleIdx="4" presStyleCnt="12" custScaleX="196719" custScaleY="222030" custLinFactNeighborX="16470" custLinFactNeighborY="-238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CA7910-AF35-46CE-9611-A8C928077A45}" type="pres">
      <dgm:prSet presAssocID="{A0C83B87-2752-4894-B89B-4EEB5AB8A5BC}" presName="hierChild3" presStyleCnt="0"/>
      <dgm:spPr/>
    </dgm:pt>
    <dgm:pt modelId="{32B6FBB0-8F13-4FBF-90C9-E87448C0C912}" type="pres">
      <dgm:prSet presAssocID="{F52F0A3C-B63B-4C77-83E8-4841D890949A}" presName="Name17" presStyleLbl="parChTrans1D3" presStyleIdx="2" presStyleCnt="6"/>
      <dgm:spPr/>
      <dgm:t>
        <a:bodyPr/>
        <a:lstStyle/>
        <a:p>
          <a:endParaRPr lang="en-US"/>
        </a:p>
      </dgm:t>
    </dgm:pt>
    <dgm:pt modelId="{3DEB8709-6D4E-4AA3-B0BA-BB23CC7F289A}" type="pres">
      <dgm:prSet presAssocID="{AEE4613D-C764-4C85-8094-37C23340B54B}" presName="hierRoot3" presStyleCnt="0"/>
      <dgm:spPr/>
    </dgm:pt>
    <dgm:pt modelId="{3634B82F-97BE-490B-AB08-6F71B66DA77C}" type="pres">
      <dgm:prSet presAssocID="{AEE4613D-C764-4C85-8094-37C23340B54B}" presName="composite3" presStyleCnt="0"/>
      <dgm:spPr/>
    </dgm:pt>
    <dgm:pt modelId="{5D2E2BD4-B1FE-4FDE-8B51-6FF0ED05E91B}" type="pres">
      <dgm:prSet presAssocID="{AEE4613D-C764-4C85-8094-37C23340B54B}" presName="image3" presStyleLbl="node3" presStyleIdx="2" presStyleCnt="6" custLinFactX="-100000" custLinFactNeighborX="-149670" custLinFactNeighborY="-3130"/>
      <dgm:spPr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2B463DC5-01BE-48DB-B115-2F3D86E1CBCC}" type="pres">
      <dgm:prSet presAssocID="{AEE4613D-C764-4C85-8094-37C23340B54B}" presName="text3" presStyleLbl="revTx" presStyleIdx="5" presStyleCnt="12" custLinFactNeighborX="7485" custLinFactNeighborY="-35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7B3DA3-C159-4673-B0AB-BBFCE8D8C309}" type="pres">
      <dgm:prSet presAssocID="{AEE4613D-C764-4C85-8094-37C23340B54B}" presName="hierChild4" presStyleCnt="0"/>
      <dgm:spPr/>
    </dgm:pt>
    <dgm:pt modelId="{75451F6B-3E23-417E-B0D5-A7790F32C84E}" type="pres">
      <dgm:prSet presAssocID="{03890AF6-853E-46B3-A0B0-98FC4D91A525}" presName="Name10" presStyleLbl="parChTrans1D2" presStyleIdx="2" presStyleCnt="5"/>
      <dgm:spPr/>
      <dgm:t>
        <a:bodyPr/>
        <a:lstStyle/>
        <a:p>
          <a:endParaRPr lang="en-US"/>
        </a:p>
      </dgm:t>
    </dgm:pt>
    <dgm:pt modelId="{3DB4E8B4-1ACB-45E5-B1D7-66AAA1A57D57}" type="pres">
      <dgm:prSet presAssocID="{8653CFB0-8F96-4827-8ECF-25BD715C1E4F}" presName="hierRoot2" presStyleCnt="0"/>
      <dgm:spPr/>
    </dgm:pt>
    <dgm:pt modelId="{0FCCE7F4-E390-4132-A935-6A869D504A97}" type="pres">
      <dgm:prSet presAssocID="{8653CFB0-8F96-4827-8ECF-25BD715C1E4F}" presName="composite2" presStyleCnt="0"/>
      <dgm:spPr/>
    </dgm:pt>
    <dgm:pt modelId="{F14FE15F-CDFA-4D25-8168-B77E3BCBDFDB}" type="pres">
      <dgm:prSet presAssocID="{8653CFB0-8F96-4827-8ECF-25BD715C1E4F}" presName="image2" presStyleLbl="node2" presStyleIdx="2" presStyleCnt="5" custLinFactNeighborX="16297" custLinFactNeighborY="-18556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t="5000" r="-64000" b="8000"/>
          </a:stretch>
        </a:blipFill>
      </dgm:spPr>
    </dgm:pt>
    <dgm:pt modelId="{2AA86EF9-F6EA-4964-A6F1-DD3DA09A283C}" type="pres">
      <dgm:prSet presAssocID="{8653CFB0-8F96-4827-8ECF-25BD715C1E4F}" presName="text2" presStyleLbl="revTx" presStyleIdx="6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0890F0-2A40-4D76-8AC4-2267276D9EC4}" type="pres">
      <dgm:prSet presAssocID="{8653CFB0-8F96-4827-8ECF-25BD715C1E4F}" presName="hierChild3" presStyleCnt="0"/>
      <dgm:spPr/>
    </dgm:pt>
    <dgm:pt modelId="{8DB31D37-2908-4143-A6DA-EECC39B5392B}" type="pres">
      <dgm:prSet presAssocID="{4DAF8575-E2FC-48E1-A028-7D62D038F522}" presName="Name17" presStyleLbl="parChTrans1D3" presStyleIdx="3" presStyleCnt="6"/>
      <dgm:spPr/>
      <dgm:t>
        <a:bodyPr/>
        <a:lstStyle/>
        <a:p>
          <a:endParaRPr lang="en-US"/>
        </a:p>
      </dgm:t>
    </dgm:pt>
    <dgm:pt modelId="{6B9AD836-0771-4613-B191-EEAA17ABC569}" type="pres">
      <dgm:prSet presAssocID="{B5A497CD-02BF-40E9-9485-7E7A79FD4EA6}" presName="hierRoot3" presStyleCnt="0"/>
      <dgm:spPr/>
    </dgm:pt>
    <dgm:pt modelId="{82A25D56-D680-46FB-9C87-218CC921D680}" type="pres">
      <dgm:prSet presAssocID="{B5A497CD-02BF-40E9-9485-7E7A79FD4EA6}" presName="composite3" presStyleCnt="0"/>
      <dgm:spPr/>
    </dgm:pt>
    <dgm:pt modelId="{C0466039-E21C-452A-843E-137B88E12889}" type="pres">
      <dgm:prSet presAssocID="{B5A497CD-02BF-40E9-9485-7E7A79FD4EA6}" presName="image3" presStyleLbl="node3" presStyleIdx="3" presStyleCnt="6" custLinFactX="-100000" custLinFactY="25062" custLinFactNeighborX="-164983" custLinFactNeighborY="100000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C24EE3D7-4BF3-48BD-83A0-4110580FD0F7}" type="pres">
      <dgm:prSet presAssocID="{B5A497CD-02BF-40E9-9485-7E7A79FD4EA6}" presName="text3" presStyleLbl="revTx" presStyleIdx="7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6C17C1-8D96-4902-A00A-FAC8F1E904FE}" type="pres">
      <dgm:prSet presAssocID="{B5A497CD-02BF-40E9-9485-7E7A79FD4EA6}" presName="hierChild4" presStyleCnt="0"/>
      <dgm:spPr/>
    </dgm:pt>
    <dgm:pt modelId="{6D8C1C07-FC6A-428F-86AD-1760072F3AFB}" type="pres">
      <dgm:prSet presAssocID="{C8701949-2774-410C-A8AF-FBDFF91B25D8}" presName="Name10" presStyleLbl="parChTrans1D2" presStyleIdx="3" presStyleCnt="5"/>
      <dgm:spPr/>
      <dgm:t>
        <a:bodyPr/>
        <a:lstStyle/>
        <a:p>
          <a:endParaRPr lang="en-US"/>
        </a:p>
      </dgm:t>
    </dgm:pt>
    <dgm:pt modelId="{AE765753-E0DB-495A-9427-5CD34E4BADA8}" type="pres">
      <dgm:prSet presAssocID="{4EB04509-7D89-45C7-93D2-2020A4605994}" presName="hierRoot2" presStyleCnt="0"/>
      <dgm:spPr/>
    </dgm:pt>
    <dgm:pt modelId="{6B05E01A-567D-4CB0-9A71-03D09BDA168B}" type="pres">
      <dgm:prSet presAssocID="{4EB04509-7D89-45C7-93D2-2020A4605994}" presName="composite2" presStyleCnt="0"/>
      <dgm:spPr/>
    </dgm:pt>
    <dgm:pt modelId="{98F66431-1051-4A88-8600-A5DBD96D0311}" type="pres">
      <dgm:prSet presAssocID="{4EB04509-7D89-45C7-93D2-2020A4605994}" presName="image2" presStyleLbl="node2" presStyleIdx="3" presStyleCnt="5" custLinFactNeighborX="57690" custLinFactNeighborY="-18884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DF91022-1820-42B0-BEA2-5F7CF0655A44}" type="pres">
      <dgm:prSet presAssocID="{4EB04509-7D89-45C7-93D2-2020A4605994}" presName="text2" presStyleLbl="revTx" presStyleIdx="8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0A70D1-3361-43B7-AF4D-527CE4CCED3A}" type="pres">
      <dgm:prSet presAssocID="{4EB04509-7D89-45C7-93D2-2020A4605994}" presName="hierChild3" presStyleCnt="0"/>
      <dgm:spPr/>
    </dgm:pt>
    <dgm:pt modelId="{AABC2AA6-41A4-47C1-A1E8-11C6373A4718}" type="pres">
      <dgm:prSet presAssocID="{5F351E32-7523-410F-BCC6-32711300F50D}" presName="Name17" presStyleLbl="parChTrans1D3" presStyleIdx="4" presStyleCnt="6"/>
      <dgm:spPr/>
      <dgm:t>
        <a:bodyPr/>
        <a:lstStyle/>
        <a:p>
          <a:endParaRPr lang="en-US"/>
        </a:p>
      </dgm:t>
    </dgm:pt>
    <dgm:pt modelId="{4A200CBA-5F97-4D52-9664-0D0822DA8E35}" type="pres">
      <dgm:prSet presAssocID="{349D0ADE-8E49-4110-95CD-04379AE7132B}" presName="hierRoot3" presStyleCnt="0"/>
      <dgm:spPr/>
    </dgm:pt>
    <dgm:pt modelId="{92C3EFE8-FBCC-4EA0-B64F-B7DC0757A478}" type="pres">
      <dgm:prSet presAssocID="{349D0ADE-8E49-4110-95CD-04379AE7132B}" presName="composite3" presStyleCnt="0"/>
      <dgm:spPr/>
    </dgm:pt>
    <dgm:pt modelId="{B83F6F5D-DC90-43C7-9028-5EEC861E3635}" type="pres">
      <dgm:prSet presAssocID="{349D0ADE-8E49-4110-95CD-04379AE7132B}" presName="image3" presStyleLbl="node3" presStyleIdx="4" presStyleCnt="6" custLinFactX="-68153" custLinFactY="74709" custLinFactNeighborX="-100000" custLinFactNeighborY="100000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C5E98EAB-83D2-4E92-87EF-E26D44928F75}" type="pres">
      <dgm:prSet presAssocID="{349D0ADE-8E49-4110-95CD-04379AE7132B}" presName="text3" presStyleLbl="revTx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3951CE-1095-47F8-87ED-5E284BDEC7B9}" type="pres">
      <dgm:prSet presAssocID="{349D0ADE-8E49-4110-95CD-04379AE7132B}" presName="hierChild4" presStyleCnt="0"/>
      <dgm:spPr/>
    </dgm:pt>
    <dgm:pt modelId="{3AF3F87B-2C45-49D9-ADCB-CF26671A8CE1}" type="pres">
      <dgm:prSet presAssocID="{030EB8FA-5E7B-4103-A068-4929FAB8C87C}" presName="Name10" presStyleLbl="parChTrans1D2" presStyleIdx="4" presStyleCnt="5"/>
      <dgm:spPr/>
      <dgm:t>
        <a:bodyPr/>
        <a:lstStyle/>
        <a:p>
          <a:endParaRPr lang="en-US"/>
        </a:p>
      </dgm:t>
    </dgm:pt>
    <dgm:pt modelId="{CB7DC018-23FB-4C6C-A478-6288FBE2FBD2}" type="pres">
      <dgm:prSet presAssocID="{5AA81058-DC69-4FC2-B3B9-26E10DFF8BF2}" presName="hierRoot2" presStyleCnt="0"/>
      <dgm:spPr/>
    </dgm:pt>
    <dgm:pt modelId="{883BDF92-FAA2-4C42-9025-65C97638D50F}" type="pres">
      <dgm:prSet presAssocID="{5AA81058-DC69-4FC2-B3B9-26E10DFF8BF2}" presName="composite2" presStyleCnt="0"/>
      <dgm:spPr/>
    </dgm:pt>
    <dgm:pt modelId="{D35F54F6-6070-48A2-91E5-B38CCDFB20E3}" type="pres">
      <dgm:prSet presAssocID="{5AA81058-DC69-4FC2-B3B9-26E10DFF8BF2}" presName="image2" presStyleLbl="node2" presStyleIdx="4" presStyleCnt="5" custLinFactNeighborX="34360" custLinFactNeighborY="-20280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t="10000" r="2000" b="10000"/>
          </a:stretch>
        </a:blipFill>
      </dgm:spPr>
    </dgm:pt>
    <dgm:pt modelId="{12F08E6B-4F81-492C-8E21-194ECAB1BABA}" type="pres">
      <dgm:prSet presAssocID="{5AA81058-DC69-4FC2-B3B9-26E10DFF8BF2}" presName="text2" presStyleLbl="revTx" presStyleIdx="1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000B27-5BB0-46FC-A020-BC3A0D917C4C}" type="pres">
      <dgm:prSet presAssocID="{5AA81058-DC69-4FC2-B3B9-26E10DFF8BF2}" presName="hierChild3" presStyleCnt="0"/>
      <dgm:spPr/>
    </dgm:pt>
    <dgm:pt modelId="{D05A9D27-E983-4C42-B057-87003BCCF057}" type="pres">
      <dgm:prSet presAssocID="{9C3B51E6-CAA0-40BC-9313-EFF2BF55FC39}" presName="Name17" presStyleLbl="parChTrans1D3" presStyleIdx="5" presStyleCnt="6"/>
      <dgm:spPr/>
      <dgm:t>
        <a:bodyPr/>
        <a:lstStyle/>
        <a:p>
          <a:endParaRPr lang="en-US"/>
        </a:p>
      </dgm:t>
    </dgm:pt>
    <dgm:pt modelId="{A5C54090-8246-4E76-B2FE-8ADA5BD43074}" type="pres">
      <dgm:prSet presAssocID="{A718331B-D5C6-49BC-98B5-B3553EA26618}" presName="hierRoot3" presStyleCnt="0"/>
      <dgm:spPr/>
    </dgm:pt>
    <dgm:pt modelId="{845A3B6A-6F68-4D32-BC0A-09F96D20FA98}" type="pres">
      <dgm:prSet presAssocID="{A718331B-D5C6-49BC-98B5-B3553EA26618}" presName="composite3" presStyleCnt="0"/>
      <dgm:spPr/>
    </dgm:pt>
    <dgm:pt modelId="{7B639D23-0CFB-489B-9B90-AB4DCF49DF98}" type="pres">
      <dgm:prSet presAssocID="{A718331B-D5C6-49BC-98B5-B3553EA26618}" presName="image3" presStyleLbl="node3" presStyleIdx="5" presStyleCnt="6" custLinFactX="-33726" custLinFactY="7847" custLinFactNeighborX="-100000" custLinFactNeighborY="100000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60569C99-B90D-46FB-8270-F6522E97D411}" type="pres">
      <dgm:prSet presAssocID="{A718331B-D5C6-49BC-98B5-B3553EA26618}" presName="text3" presStyleLbl="revTx" presStyleIdx="1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73EEB3-4124-466E-9376-5976436EE2D7}" type="pres">
      <dgm:prSet presAssocID="{A718331B-D5C6-49BC-98B5-B3553EA26618}" presName="hierChild4" presStyleCnt="0"/>
      <dgm:spPr/>
    </dgm:pt>
  </dgm:ptLst>
  <dgm:cxnLst>
    <dgm:cxn modelId="{E70731EE-8416-47DA-9CFD-9E9A131C0779}" type="presOf" srcId="{F52F0A3C-B63B-4C77-83E8-4841D890949A}" destId="{32B6FBB0-8F13-4FBF-90C9-E87448C0C912}" srcOrd="0" destOrd="0" presId="urn:microsoft.com/office/officeart/2009/layout/CirclePictureHierarchy"/>
    <dgm:cxn modelId="{DE66D7D8-33B3-4E5C-BD05-91687ABB8402}" type="presOf" srcId="{2353EBFF-A5CD-48F1-9E40-94235A37ECCD}" destId="{E721FC06-0ACF-41A3-B7AF-587E0F5F9610}" srcOrd="0" destOrd="0" presId="urn:microsoft.com/office/officeart/2009/layout/CirclePictureHierarchy"/>
    <dgm:cxn modelId="{1718C1E7-19C2-4BF6-A35C-0219CB74C91C}" type="presOf" srcId="{C1FF568E-D6A5-4B68-837E-D022483906C6}" destId="{1478C1F2-E103-410A-BD2A-1543A1590564}" srcOrd="0" destOrd="0" presId="urn:microsoft.com/office/officeart/2009/layout/CirclePictureHierarchy"/>
    <dgm:cxn modelId="{834C39B7-B056-44EB-9739-1ABDB1F5181A}" type="presOf" srcId="{9C3B51E6-CAA0-40BC-9313-EFF2BF55FC39}" destId="{D05A9D27-E983-4C42-B057-87003BCCF057}" srcOrd="0" destOrd="0" presId="urn:microsoft.com/office/officeart/2009/layout/CirclePictureHierarchy"/>
    <dgm:cxn modelId="{7A7A6843-2163-41E0-B758-612C3ECF5695}" srcId="{8ADB0A14-85A3-4F57-85E2-03687010F150}" destId="{28CFB9FF-E665-49AC-AA88-C3341AE779E4}" srcOrd="0" destOrd="0" parTransId="{30BA6403-75DA-411D-8BDD-12D7223D6C84}" sibTransId="{88DCEE20-693B-43D6-97E2-04CC0300DD29}"/>
    <dgm:cxn modelId="{0D4BF984-81F5-4B2B-A36C-40DF3619DD4B}" type="presOf" srcId="{FBE87AC4-AC65-4DA5-996E-C6636DFDD5E5}" destId="{4ADD9039-3F1A-45D6-8841-22E9D0069C0F}" srcOrd="0" destOrd="0" presId="urn:microsoft.com/office/officeart/2009/layout/CirclePictureHierarchy"/>
    <dgm:cxn modelId="{48B4CFF8-B8D9-456F-9FA3-03D59A887C3D}" srcId="{FBE87AC4-AC65-4DA5-996E-C6636DFDD5E5}" destId="{A0C83B87-2752-4894-B89B-4EEB5AB8A5BC}" srcOrd="1" destOrd="0" parTransId="{8DB8F379-D2A1-4650-9EB5-3554A709668B}" sibTransId="{C039F642-227E-4F39-ADFF-3DAC2D9A54AA}"/>
    <dgm:cxn modelId="{C63BAC3B-0F0C-408B-AE57-AED9113C18D2}" srcId="{5AA81058-DC69-4FC2-B3B9-26E10DFF8BF2}" destId="{A718331B-D5C6-49BC-98B5-B3553EA26618}" srcOrd="0" destOrd="0" parTransId="{9C3B51E6-CAA0-40BC-9313-EFF2BF55FC39}" sibTransId="{3E9D0A3C-86E4-484C-B83C-B90E80C4576A}"/>
    <dgm:cxn modelId="{BFB2A546-2377-4D7B-A5B7-1B7E00611B07}" type="presOf" srcId="{4EB04509-7D89-45C7-93D2-2020A4605994}" destId="{0DF91022-1820-42B0-BEA2-5F7CF0655A44}" srcOrd="0" destOrd="0" presId="urn:microsoft.com/office/officeart/2009/layout/CirclePictureHierarchy"/>
    <dgm:cxn modelId="{34534DBC-D73A-4250-A7F3-6B752EC09C57}" type="presOf" srcId="{28CFB9FF-E665-49AC-AA88-C3341AE779E4}" destId="{495FC576-894F-4A1C-9F88-71556312BD73}" srcOrd="0" destOrd="0" presId="urn:microsoft.com/office/officeart/2009/layout/CirclePictureHierarchy"/>
    <dgm:cxn modelId="{A3D81DE9-739A-4812-95CE-FA626E5CE68B}" srcId="{8ADB0A14-85A3-4F57-85E2-03687010F150}" destId="{468576D7-6C07-419B-ABFB-1A2F3FEAD1EE}" srcOrd="1" destOrd="0" parTransId="{2353EBFF-A5CD-48F1-9E40-94235A37ECCD}" sibTransId="{E3962CB2-6D9C-45E0-829B-78B0092F049A}"/>
    <dgm:cxn modelId="{DFC93DA1-F00A-4FEB-AB4D-0B37E39B56F8}" type="presOf" srcId="{4DAF8575-E2FC-48E1-A028-7D62D038F522}" destId="{8DB31D37-2908-4143-A6DA-EECC39B5392B}" srcOrd="0" destOrd="0" presId="urn:microsoft.com/office/officeart/2009/layout/CirclePictureHierarchy"/>
    <dgm:cxn modelId="{DADE66BC-652C-40B2-B9D8-69446E32DE40}" type="presOf" srcId="{8ADB0A14-85A3-4F57-85E2-03687010F150}" destId="{912EBE44-F05C-410D-8D98-FDB6BB818906}" srcOrd="0" destOrd="0" presId="urn:microsoft.com/office/officeart/2009/layout/CirclePictureHierarchy"/>
    <dgm:cxn modelId="{2AC34402-3E97-44F7-93DB-F31EDF515FD2}" srcId="{FBE87AC4-AC65-4DA5-996E-C6636DFDD5E5}" destId="{4EB04509-7D89-45C7-93D2-2020A4605994}" srcOrd="3" destOrd="0" parTransId="{C8701949-2774-410C-A8AF-FBDFF91B25D8}" sibTransId="{EA8C88B4-D053-48DA-8322-AA1A8A862CA5}"/>
    <dgm:cxn modelId="{2DB16487-0283-4739-9245-3EA317BEF019}" srcId="{FBE87AC4-AC65-4DA5-996E-C6636DFDD5E5}" destId="{5AA81058-DC69-4FC2-B3B9-26E10DFF8BF2}" srcOrd="4" destOrd="0" parTransId="{030EB8FA-5E7B-4103-A068-4929FAB8C87C}" sibTransId="{E1A9167C-BECD-48B5-A77B-31D2FD0FC8AD}"/>
    <dgm:cxn modelId="{BC4E5AC7-4112-4735-8DB2-FF327289EE15}" type="presOf" srcId="{B5A497CD-02BF-40E9-9485-7E7A79FD4EA6}" destId="{C24EE3D7-4BF3-48BD-83A0-4110580FD0F7}" srcOrd="0" destOrd="0" presId="urn:microsoft.com/office/officeart/2009/layout/CirclePictureHierarchy"/>
    <dgm:cxn modelId="{C50232F7-8093-4698-8E1E-6FFF02A27F55}" type="presOf" srcId="{8653CFB0-8F96-4827-8ECF-25BD715C1E4F}" destId="{2AA86EF9-F6EA-4964-A6F1-DD3DA09A283C}" srcOrd="0" destOrd="0" presId="urn:microsoft.com/office/officeart/2009/layout/CirclePictureHierarchy"/>
    <dgm:cxn modelId="{8B7D3C6C-0932-4010-A38A-0C75D89FCE4F}" srcId="{4EB04509-7D89-45C7-93D2-2020A4605994}" destId="{349D0ADE-8E49-4110-95CD-04379AE7132B}" srcOrd="0" destOrd="0" parTransId="{5F351E32-7523-410F-BCC6-32711300F50D}" sibTransId="{03FE5EE7-19CF-409F-B5DB-2A97CDF1A5F1}"/>
    <dgm:cxn modelId="{5AD91DBB-7848-4FBC-AC2E-9528B1C2CC3C}" srcId="{8653CFB0-8F96-4827-8ECF-25BD715C1E4F}" destId="{B5A497CD-02BF-40E9-9485-7E7A79FD4EA6}" srcOrd="0" destOrd="0" parTransId="{4DAF8575-E2FC-48E1-A028-7D62D038F522}" sibTransId="{67A21366-E816-4770-B989-549738F70D8A}"/>
    <dgm:cxn modelId="{415E3889-7958-4F0F-98E8-C6B8E5723D16}" type="presOf" srcId="{C8701949-2774-410C-A8AF-FBDFF91B25D8}" destId="{6D8C1C07-FC6A-428F-86AD-1760072F3AFB}" srcOrd="0" destOrd="0" presId="urn:microsoft.com/office/officeart/2009/layout/CirclePictureHierarchy"/>
    <dgm:cxn modelId="{7FE6B758-DC67-45C7-8F7E-188BFB8E7622}" type="presOf" srcId="{5AA81058-DC69-4FC2-B3B9-26E10DFF8BF2}" destId="{12F08E6B-4F81-492C-8E21-194ECAB1BABA}" srcOrd="0" destOrd="0" presId="urn:microsoft.com/office/officeart/2009/layout/CirclePictureHierarchy"/>
    <dgm:cxn modelId="{8600D6CB-FF8D-49EE-8272-7212A9F9B5E9}" type="presOf" srcId="{8DB8F379-D2A1-4650-9EB5-3554A709668B}" destId="{20088837-1381-4C00-9E0C-6A207EB20A0C}" srcOrd="0" destOrd="0" presId="urn:microsoft.com/office/officeart/2009/layout/CirclePictureHierarchy"/>
    <dgm:cxn modelId="{9A9C1B4B-D6F2-45BC-BAD4-7D029BFAB706}" type="presOf" srcId="{030EB8FA-5E7B-4103-A068-4929FAB8C87C}" destId="{3AF3F87B-2C45-49D9-ADCB-CF26671A8CE1}" srcOrd="0" destOrd="0" presId="urn:microsoft.com/office/officeart/2009/layout/CirclePictureHierarchy"/>
    <dgm:cxn modelId="{5D4EC9DA-4AAB-4EA8-BBB3-749017EFD8B2}" srcId="{C1FF568E-D6A5-4B68-837E-D022483906C6}" destId="{FBE87AC4-AC65-4DA5-996E-C6636DFDD5E5}" srcOrd="0" destOrd="0" parTransId="{8E1512E6-6563-480F-8708-E5CFB40BAF18}" sibTransId="{73004AE8-545E-4892-8CB0-636A9D4EF1CA}"/>
    <dgm:cxn modelId="{14FD60FB-D1AB-4FBB-80DC-8A591713F1F1}" type="presOf" srcId="{349D0ADE-8E49-4110-95CD-04379AE7132B}" destId="{C5E98EAB-83D2-4E92-87EF-E26D44928F75}" srcOrd="0" destOrd="0" presId="urn:microsoft.com/office/officeart/2009/layout/CirclePictureHierarchy"/>
    <dgm:cxn modelId="{85037E09-30A2-42EA-BF10-E265FF204E43}" type="presOf" srcId="{AEE4613D-C764-4C85-8094-37C23340B54B}" destId="{2B463DC5-01BE-48DB-B115-2F3D86E1CBCC}" srcOrd="0" destOrd="0" presId="urn:microsoft.com/office/officeart/2009/layout/CirclePictureHierarchy"/>
    <dgm:cxn modelId="{86BAC32D-3D79-4604-8A49-7C148611EABB}" type="presOf" srcId="{30BA6403-75DA-411D-8BDD-12D7223D6C84}" destId="{85085172-1C8D-4DB4-B757-0730EF9E6919}" srcOrd="0" destOrd="0" presId="urn:microsoft.com/office/officeart/2009/layout/CirclePictureHierarchy"/>
    <dgm:cxn modelId="{E4FB94D4-E54C-40E0-B61A-4B188B2647E6}" type="presOf" srcId="{5F351E32-7523-410F-BCC6-32711300F50D}" destId="{AABC2AA6-41A4-47C1-A1E8-11C6373A4718}" srcOrd="0" destOrd="0" presId="urn:microsoft.com/office/officeart/2009/layout/CirclePictureHierarchy"/>
    <dgm:cxn modelId="{F6DA5430-1BEF-49C0-8A01-3DECFB501539}" type="presOf" srcId="{03890AF6-853E-46B3-A0B0-98FC4D91A525}" destId="{75451F6B-3E23-417E-B0D5-A7790F32C84E}" srcOrd="0" destOrd="0" presId="urn:microsoft.com/office/officeart/2009/layout/CirclePictureHierarchy"/>
    <dgm:cxn modelId="{D7D98A88-3791-4306-971E-23B6F19EE6B8}" type="presOf" srcId="{B9A0741C-F061-4EA7-A5E3-4FF5A47A0C52}" destId="{22E0E8A4-829B-4E34-8485-8C02A747F7A7}" srcOrd="0" destOrd="0" presId="urn:microsoft.com/office/officeart/2009/layout/CirclePictureHierarchy"/>
    <dgm:cxn modelId="{99EBD996-7D7F-46FC-A1FD-A79F9A75F7FC}" type="presOf" srcId="{468576D7-6C07-419B-ABFB-1A2F3FEAD1EE}" destId="{E20EB0E9-1513-4E33-BF5B-C6B4D4C4A353}" srcOrd="0" destOrd="0" presId="urn:microsoft.com/office/officeart/2009/layout/CirclePictureHierarchy"/>
    <dgm:cxn modelId="{189047B0-6C45-426B-970D-B94AF4280AE4}" srcId="{FBE87AC4-AC65-4DA5-996E-C6636DFDD5E5}" destId="{8ADB0A14-85A3-4F57-85E2-03687010F150}" srcOrd="0" destOrd="0" parTransId="{B9A0741C-F061-4EA7-A5E3-4FF5A47A0C52}" sibTransId="{64439A8F-DB67-448F-8CAC-D251C46FD11F}"/>
    <dgm:cxn modelId="{331FD960-C37F-46F7-A4DE-8340DEDB5A32}" srcId="{FBE87AC4-AC65-4DA5-996E-C6636DFDD5E5}" destId="{8653CFB0-8F96-4827-8ECF-25BD715C1E4F}" srcOrd="2" destOrd="0" parTransId="{03890AF6-853E-46B3-A0B0-98FC4D91A525}" sibTransId="{BE94EAD2-AB2A-4025-86E2-1179F982C1D8}"/>
    <dgm:cxn modelId="{A2A77DE4-7F61-47D6-B871-13455105360C}" type="presOf" srcId="{A718331B-D5C6-49BC-98B5-B3553EA26618}" destId="{60569C99-B90D-46FB-8270-F6522E97D411}" srcOrd="0" destOrd="0" presId="urn:microsoft.com/office/officeart/2009/layout/CirclePictureHierarchy"/>
    <dgm:cxn modelId="{B1AE734F-DC21-4A87-9A3B-61855DF8B885}" srcId="{A0C83B87-2752-4894-B89B-4EEB5AB8A5BC}" destId="{AEE4613D-C764-4C85-8094-37C23340B54B}" srcOrd="0" destOrd="0" parTransId="{F52F0A3C-B63B-4C77-83E8-4841D890949A}" sibTransId="{69317540-C29D-47A4-B03F-DE28DF552F0B}"/>
    <dgm:cxn modelId="{5EB741F6-D5AB-4331-A294-75CBF0C95906}" type="presOf" srcId="{A0C83B87-2752-4894-B89B-4EEB5AB8A5BC}" destId="{9EC93BEA-90F3-41B2-A19C-2B9674A683EB}" srcOrd="0" destOrd="0" presId="urn:microsoft.com/office/officeart/2009/layout/CirclePictureHierarchy"/>
    <dgm:cxn modelId="{CE4CC3B9-FC42-4F93-823C-897D60C29E82}" type="presParOf" srcId="{1478C1F2-E103-410A-BD2A-1543A1590564}" destId="{523DBA89-EC4E-4B0E-845E-2B32C0942B7F}" srcOrd="0" destOrd="0" presId="urn:microsoft.com/office/officeart/2009/layout/CirclePictureHierarchy"/>
    <dgm:cxn modelId="{831A2327-D92F-4E39-99F5-158023285F10}" type="presParOf" srcId="{523DBA89-EC4E-4B0E-845E-2B32C0942B7F}" destId="{6E66C5B0-87F5-43C3-9CF4-1FA00A946AAD}" srcOrd="0" destOrd="0" presId="urn:microsoft.com/office/officeart/2009/layout/CirclePictureHierarchy"/>
    <dgm:cxn modelId="{F31B6DE3-6BD5-410A-8A1C-30B518422D7F}" type="presParOf" srcId="{6E66C5B0-87F5-43C3-9CF4-1FA00A946AAD}" destId="{6BB2829E-71C4-4DDB-BF00-7EDE5285DB04}" srcOrd="0" destOrd="0" presId="urn:microsoft.com/office/officeart/2009/layout/CirclePictureHierarchy"/>
    <dgm:cxn modelId="{09983985-04B3-4449-8982-E5184A808F0E}" type="presParOf" srcId="{6E66C5B0-87F5-43C3-9CF4-1FA00A946AAD}" destId="{4ADD9039-3F1A-45D6-8841-22E9D0069C0F}" srcOrd="1" destOrd="0" presId="urn:microsoft.com/office/officeart/2009/layout/CirclePictureHierarchy"/>
    <dgm:cxn modelId="{135A9221-DC12-4FC5-8C78-A12E36730DB7}" type="presParOf" srcId="{523DBA89-EC4E-4B0E-845E-2B32C0942B7F}" destId="{0C61EFBB-1153-4DF3-8C70-422ED56A3593}" srcOrd="1" destOrd="0" presId="urn:microsoft.com/office/officeart/2009/layout/CirclePictureHierarchy"/>
    <dgm:cxn modelId="{7E2BFE7B-1089-4CE8-8652-054A2B5E3DD8}" type="presParOf" srcId="{0C61EFBB-1153-4DF3-8C70-422ED56A3593}" destId="{22E0E8A4-829B-4E34-8485-8C02A747F7A7}" srcOrd="0" destOrd="0" presId="urn:microsoft.com/office/officeart/2009/layout/CirclePictureHierarchy"/>
    <dgm:cxn modelId="{98358FBF-EB6D-46CD-BC2F-42202CB551ED}" type="presParOf" srcId="{0C61EFBB-1153-4DF3-8C70-422ED56A3593}" destId="{670579AC-F5D7-40CD-9BC6-6BBE49EC54F3}" srcOrd="1" destOrd="0" presId="urn:microsoft.com/office/officeart/2009/layout/CirclePictureHierarchy"/>
    <dgm:cxn modelId="{595B5254-9B4A-42A4-A66D-ADE432E1C5B2}" type="presParOf" srcId="{670579AC-F5D7-40CD-9BC6-6BBE49EC54F3}" destId="{1E017B14-EE3E-4011-996D-2B3CCDB29B66}" srcOrd="0" destOrd="0" presId="urn:microsoft.com/office/officeart/2009/layout/CirclePictureHierarchy"/>
    <dgm:cxn modelId="{A48DA29A-9410-46FB-8EF5-59307838783A}" type="presParOf" srcId="{1E017B14-EE3E-4011-996D-2B3CCDB29B66}" destId="{30008D48-2714-4B08-9228-EF49537CB2DD}" srcOrd="0" destOrd="0" presId="urn:microsoft.com/office/officeart/2009/layout/CirclePictureHierarchy"/>
    <dgm:cxn modelId="{613B8B7E-4E2B-4CA0-84EB-C4C3439E2C70}" type="presParOf" srcId="{1E017B14-EE3E-4011-996D-2B3CCDB29B66}" destId="{912EBE44-F05C-410D-8D98-FDB6BB818906}" srcOrd="1" destOrd="0" presId="urn:microsoft.com/office/officeart/2009/layout/CirclePictureHierarchy"/>
    <dgm:cxn modelId="{693A6C4E-72CC-4CA5-A2F4-259378B22C9D}" type="presParOf" srcId="{670579AC-F5D7-40CD-9BC6-6BBE49EC54F3}" destId="{2D43C6E6-4167-4E7C-AB05-3DAA168B58B8}" srcOrd="1" destOrd="0" presId="urn:microsoft.com/office/officeart/2009/layout/CirclePictureHierarchy"/>
    <dgm:cxn modelId="{FBC8BAA8-1B50-4F85-A065-BCA63579CB8C}" type="presParOf" srcId="{2D43C6E6-4167-4E7C-AB05-3DAA168B58B8}" destId="{85085172-1C8D-4DB4-B757-0730EF9E6919}" srcOrd="0" destOrd="0" presId="urn:microsoft.com/office/officeart/2009/layout/CirclePictureHierarchy"/>
    <dgm:cxn modelId="{9A6A00F3-FC9B-4E73-B3A1-D1D01E6F468D}" type="presParOf" srcId="{2D43C6E6-4167-4E7C-AB05-3DAA168B58B8}" destId="{B7872E2B-15EB-4008-BDEC-46F94C2EA3A7}" srcOrd="1" destOrd="0" presId="urn:microsoft.com/office/officeart/2009/layout/CirclePictureHierarchy"/>
    <dgm:cxn modelId="{ED860807-7623-4A9D-BE14-F290F18A09CA}" type="presParOf" srcId="{B7872E2B-15EB-4008-BDEC-46F94C2EA3A7}" destId="{D5175B62-6B20-4F41-9C2B-FB9EF2BDC53E}" srcOrd="0" destOrd="0" presId="urn:microsoft.com/office/officeart/2009/layout/CirclePictureHierarchy"/>
    <dgm:cxn modelId="{0E5D32EA-68ED-4A36-B406-6063718E65A6}" type="presParOf" srcId="{D5175B62-6B20-4F41-9C2B-FB9EF2BDC53E}" destId="{763A32E3-68F8-468F-93B6-364BA51E8F77}" srcOrd="0" destOrd="0" presId="urn:microsoft.com/office/officeart/2009/layout/CirclePictureHierarchy"/>
    <dgm:cxn modelId="{72644F5B-56AE-43A9-8505-193975E5C1AC}" type="presParOf" srcId="{D5175B62-6B20-4F41-9C2B-FB9EF2BDC53E}" destId="{495FC576-894F-4A1C-9F88-71556312BD73}" srcOrd="1" destOrd="0" presId="urn:microsoft.com/office/officeart/2009/layout/CirclePictureHierarchy"/>
    <dgm:cxn modelId="{801D83FD-DDEF-4B17-83F9-1781772F1EE2}" type="presParOf" srcId="{B7872E2B-15EB-4008-BDEC-46F94C2EA3A7}" destId="{7E90ECF5-4375-4C06-9D15-B5FC00EF6493}" srcOrd="1" destOrd="0" presId="urn:microsoft.com/office/officeart/2009/layout/CirclePictureHierarchy"/>
    <dgm:cxn modelId="{67D27DB9-EC87-4B14-85C7-89CF86C3CB5B}" type="presParOf" srcId="{2D43C6E6-4167-4E7C-AB05-3DAA168B58B8}" destId="{E721FC06-0ACF-41A3-B7AF-587E0F5F9610}" srcOrd="2" destOrd="0" presId="urn:microsoft.com/office/officeart/2009/layout/CirclePictureHierarchy"/>
    <dgm:cxn modelId="{22622D0B-24C1-4A87-B257-DD62937B6251}" type="presParOf" srcId="{2D43C6E6-4167-4E7C-AB05-3DAA168B58B8}" destId="{7250899F-EE86-4F46-A4BA-91992F7E7E01}" srcOrd="3" destOrd="0" presId="urn:microsoft.com/office/officeart/2009/layout/CirclePictureHierarchy"/>
    <dgm:cxn modelId="{89B5070E-FEBD-4375-8AE3-735AB4BD3A60}" type="presParOf" srcId="{7250899F-EE86-4F46-A4BA-91992F7E7E01}" destId="{6D4E048E-DC8C-4F03-A629-F926FABB5293}" srcOrd="0" destOrd="0" presId="urn:microsoft.com/office/officeart/2009/layout/CirclePictureHierarchy"/>
    <dgm:cxn modelId="{043267B5-783A-49B5-BA91-81A83709BA74}" type="presParOf" srcId="{6D4E048E-DC8C-4F03-A629-F926FABB5293}" destId="{0D9130D0-E16F-4962-AF1F-F819C1BB47E5}" srcOrd="0" destOrd="0" presId="urn:microsoft.com/office/officeart/2009/layout/CirclePictureHierarchy"/>
    <dgm:cxn modelId="{6EBE22AF-A3B4-4223-B01B-AA54775C5BB7}" type="presParOf" srcId="{6D4E048E-DC8C-4F03-A629-F926FABB5293}" destId="{E20EB0E9-1513-4E33-BF5B-C6B4D4C4A353}" srcOrd="1" destOrd="0" presId="urn:microsoft.com/office/officeart/2009/layout/CirclePictureHierarchy"/>
    <dgm:cxn modelId="{53ABF9CC-F59A-4D52-A0C4-8F052830C513}" type="presParOf" srcId="{7250899F-EE86-4F46-A4BA-91992F7E7E01}" destId="{CCA6DD4B-B152-4179-B374-337BD1D1F471}" srcOrd="1" destOrd="0" presId="urn:microsoft.com/office/officeart/2009/layout/CirclePictureHierarchy"/>
    <dgm:cxn modelId="{4F8BCE3A-F30E-4FAE-84BD-3CFE361DF268}" type="presParOf" srcId="{0C61EFBB-1153-4DF3-8C70-422ED56A3593}" destId="{20088837-1381-4C00-9E0C-6A207EB20A0C}" srcOrd="2" destOrd="0" presId="urn:microsoft.com/office/officeart/2009/layout/CirclePictureHierarchy"/>
    <dgm:cxn modelId="{4D644D92-B69F-41DE-9601-0C6A02E76EB1}" type="presParOf" srcId="{0C61EFBB-1153-4DF3-8C70-422ED56A3593}" destId="{C647AF4D-5C65-4F96-A0B6-2BA08BE10292}" srcOrd="3" destOrd="0" presId="urn:microsoft.com/office/officeart/2009/layout/CirclePictureHierarchy"/>
    <dgm:cxn modelId="{2A155692-C2E1-4CCC-AD5C-5EEE0AA86BCE}" type="presParOf" srcId="{C647AF4D-5C65-4F96-A0B6-2BA08BE10292}" destId="{E4D914A4-2C73-472D-BC58-54304154B081}" srcOrd="0" destOrd="0" presId="urn:microsoft.com/office/officeart/2009/layout/CirclePictureHierarchy"/>
    <dgm:cxn modelId="{361BA1E6-BD22-4BC0-B7DB-D2EDF638E92C}" type="presParOf" srcId="{E4D914A4-2C73-472D-BC58-54304154B081}" destId="{5252ED80-B392-437F-91D4-5077D408F555}" srcOrd="0" destOrd="0" presId="urn:microsoft.com/office/officeart/2009/layout/CirclePictureHierarchy"/>
    <dgm:cxn modelId="{37C0EB10-1EE9-4A30-9FD0-F7582FB77446}" type="presParOf" srcId="{E4D914A4-2C73-472D-BC58-54304154B081}" destId="{9EC93BEA-90F3-41B2-A19C-2B9674A683EB}" srcOrd="1" destOrd="0" presId="urn:microsoft.com/office/officeart/2009/layout/CirclePictureHierarchy"/>
    <dgm:cxn modelId="{27F79598-5741-45B2-A082-4B71135AB9D7}" type="presParOf" srcId="{C647AF4D-5C65-4F96-A0B6-2BA08BE10292}" destId="{DDCA7910-AF35-46CE-9611-A8C928077A45}" srcOrd="1" destOrd="0" presId="urn:microsoft.com/office/officeart/2009/layout/CirclePictureHierarchy"/>
    <dgm:cxn modelId="{7F2F572F-A89F-47AF-92D8-7EEEA086140E}" type="presParOf" srcId="{DDCA7910-AF35-46CE-9611-A8C928077A45}" destId="{32B6FBB0-8F13-4FBF-90C9-E87448C0C912}" srcOrd="0" destOrd="0" presId="urn:microsoft.com/office/officeart/2009/layout/CirclePictureHierarchy"/>
    <dgm:cxn modelId="{E093D3C7-273D-4EC5-A88B-8ABD8D07D89C}" type="presParOf" srcId="{DDCA7910-AF35-46CE-9611-A8C928077A45}" destId="{3DEB8709-6D4E-4AA3-B0BA-BB23CC7F289A}" srcOrd="1" destOrd="0" presId="urn:microsoft.com/office/officeart/2009/layout/CirclePictureHierarchy"/>
    <dgm:cxn modelId="{84043A8B-E571-4D99-A0E5-BA69080D5244}" type="presParOf" srcId="{3DEB8709-6D4E-4AA3-B0BA-BB23CC7F289A}" destId="{3634B82F-97BE-490B-AB08-6F71B66DA77C}" srcOrd="0" destOrd="0" presId="urn:microsoft.com/office/officeart/2009/layout/CirclePictureHierarchy"/>
    <dgm:cxn modelId="{4A4BEB86-D62A-4677-A4AE-5006B7E48A9A}" type="presParOf" srcId="{3634B82F-97BE-490B-AB08-6F71B66DA77C}" destId="{5D2E2BD4-B1FE-4FDE-8B51-6FF0ED05E91B}" srcOrd="0" destOrd="0" presId="urn:microsoft.com/office/officeart/2009/layout/CirclePictureHierarchy"/>
    <dgm:cxn modelId="{D2BED66A-9E35-47FC-9B0E-D58D72962FCE}" type="presParOf" srcId="{3634B82F-97BE-490B-AB08-6F71B66DA77C}" destId="{2B463DC5-01BE-48DB-B115-2F3D86E1CBCC}" srcOrd="1" destOrd="0" presId="urn:microsoft.com/office/officeart/2009/layout/CirclePictureHierarchy"/>
    <dgm:cxn modelId="{7D24CE6B-7C02-4D7D-B846-947657043EF1}" type="presParOf" srcId="{3DEB8709-6D4E-4AA3-B0BA-BB23CC7F289A}" destId="{637B3DA3-C159-4673-B0AB-BBFCE8D8C309}" srcOrd="1" destOrd="0" presId="urn:microsoft.com/office/officeart/2009/layout/CirclePictureHierarchy"/>
    <dgm:cxn modelId="{378A5678-EDAB-479E-BED3-E888931A842C}" type="presParOf" srcId="{0C61EFBB-1153-4DF3-8C70-422ED56A3593}" destId="{75451F6B-3E23-417E-B0D5-A7790F32C84E}" srcOrd="4" destOrd="0" presId="urn:microsoft.com/office/officeart/2009/layout/CirclePictureHierarchy"/>
    <dgm:cxn modelId="{7654182E-FC44-488F-84BB-C47272AF6A0C}" type="presParOf" srcId="{0C61EFBB-1153-4DF3-8C70-422ED56A3593}" destId="{3DB4E8B4-1ACB-45E5-B1D7-66AAA1A57D57}" srcOrd="5" destOrd="0" presId="urn:microsoft.com/office/officeart/2009/layout/CirclePictureHierarchy"/>
    <dgm:cxn modelId="{C0C1AEB3-7D0C-4AB2-8CF0-E65AF0AF7966}" type="presParOf" srcId="{3DB4E8B4-1ACB-45E5-B1D7-66AAA1A57D57}" destId="{0FCCE7F4-E390-4132-A935-6A869D504A97}" srcOrd="0" destOrd="0" presId="urn:microsoft.com/office/officeart/2009/layout/CirclePictureHierarchy"/>
    <dgm:cxn modelId="{4FD13555-703B-4476-BAAE-FBB11916DA44}" type="presParOf" srcId="{0FCCE7F4-E390-4132-A935-6A869D504A97}" destId="{F14FE15F-CDFA-4D25-8168-B77E3BCBDFDB}" srcOrd="0" destOrd="0" presId="urn:microsoft.com/office/officeart/2009/layout/CirclePictureHierarchy"/>
    <dgm:cxn modelId="{F27E0738-8D1E-4F01-9A65-856A3467401F}" type="presParOf" srcId="{0FCCE7F4-E390-4132-A935-6A869D504A97}" destId="{2AA86EF9-F6EA-4964-A6F1-DD3DA09A283C}" srcOrd="1" destOrd="0" presId="urn:microsoft.com/office/officeart/2009/layout/CirclePictureHierarchy"/>
    <dgm:cxn modelId="{244BF73E-67D5-4E54-9F13-748A1E2A8BB4}" type="presParOf" srcId="{3DB4E8B4-1ACB-45E5-B1D7-66AAA1A57D57}" destId="{D50890F0-2A40-4D76-8AC4-2267276D9EC4}" srcOrd="1" destOrd="0" presId="urn:microsoft.com/office/officeart/2009/layout/CirclePictureHierarchy"/>
    <dgm:cxn modelId="{1631797C-4EEF-44D1-A80A-2B77E86C7577}" type="presParOf" srcId="{D50890F0-2A40-4D76-8AC4-2267276D9EC4}" destId="{8DB31D37-2908-4143-A6DA-EECC39B5392B}" srcOrd="0" destOrd="0" presId="urn:microsoft.com/office/officeart/2009/layout/CirclePictureHierarchy"/>
    <dgm:cxn modelId="{7B59C498-483D-41EE-8547-CBE3307085C8}" type="presParOf" srcId="{D50890F0-2A40-4D76-8AC4-2267276D9EC4}" destId="{6B9AD836-0771-4613-B191-EEAA17ABC569}" srcOrd="1" destOrd="0" presId="urn:microsoft.com/office/officeart/2009/layout/CirclePictureHierarchy"/>
    <dgm:cxn modelId="{DFEA383C-B841-4FF4-A862-C28C87D8E6F8}" type="presParOf" srcId="{6B9AD836-0771-4613-B191-EEAA17ABC569}" destId="{82A25D56-D680-46FB-9C87-218CC921D680}" srcOrd="0" destOrd="0" presId="urn:microsoft.com/office/officeart/2009/layout/CirclePictureHierarchy"/>
    <dgm:cxn modelId="{DEBA0F13-60C7-4C0B-BBF4-A837C8D8A213}" type="presParOf" srcId="{82A25D56-D680-46FB-9C87-218CC921D680}" destId="{C0466039-E21C-452A-843E-137B88E12889}" srcOrd="0" destOrd="0" presId="urn:microsoft.com/office/officeart/2009/layout/CirclePictureHierarchy"/>
    <dgm:cxn modelId="{53659888-6952-414E-9ED7-62BBE8116E92}" type="presParOf" srcId="{82A25D56-D680-46FB-9C87-218CC921D680}" destId="{C24EE3D7-4BF3-48BD-83A0-4110580FD0F7}" srcOrd="1" destOrd="0" presId="urn:microsoft.com/office/officeart/2009/layout/CirclePictureHierarchy"/>
    <dgm:cxn modelId="{7A1DB2D8-7D1A-4794-BE2B-F423089FAC22}" type="presParOf" srcId="{6B9AD836-0771-4613-B191-EEAA17ABC569}" destId="{456C17C1-8D96-4902-A00A-FAC8F1E904FE}" srcOrd="1" destOrd="0" presId="urn:microsoft.com/office/officeart/2009/layout/CirclePictureHierarchy"/>
    <dgm:cxn modelId="{53BC1EB5-6DDC-4DA2-B43A-5EB837072437}" type="presParOf" srcId="{0C61EFBB-1153-4DF3-8C70-422ED56A3593}" destId="{6D8C1C07-FC6A-428F-86AD-1760072F3AFB}" srcOrd="6" destOrd="0" presId="urn:microsoft.com/office/officeart/2009/layout/CirclePictureHierarchy"/>
    <dgm:cxn modelId="{58ADB912-2E5C-499F-93F3-150552162634}" type="presParOf" srcId="{0C61EFBB-1153-4DF3-8C70-422ED56A3593}" destId="{AE765753-E0DB-495A-9427-5CD34E4BADA8}" srcOrd="7" destOrd="0" presId="urn:microsoft.com/office/officeart/2009/layout/CirclePictureHierarchy"/>
    <dgm:cxn modelId="{8583F4E6-E596-438D-8341-4CFEC3750F43}" type="presParOf" srcId="{AE765753-E0DB-495A-9427-5CD34E4BADA8}" destId="{6B05E01A-567D-4CB0-9A71-03D09BDA168B}" srcOrd="0" destOrd="0" presId="urn:microsoft.com/office/officeart/2009/layout/CirclePictureHierarchy"/>
    <dgm:cxn modelId="{098C7142-3E69-4958-B266-6D073CA09530}" type="presParOf" srcId="{6B05E01A-567D-4CB0-9A71-03D09BDA168B}" destId="{98F66431-1051-4A88-8600-A5DBD96D0311}" srcOrd="0" destOrd="0" presId="urn:microsoft.com/office/officeart/2009/layout/CirclePictureHierarchy"/>
    <dgm:cxn modelId="{792C8EEA-2FDF-4E48-8B29-8283EAC2727B}" type="presParOf" srcId="{6B05E01A-567D-4CB0-9A71-03D09BDA168B}" destId="{0DF91022-1820-42B0-BEA2-5F7CF0655A44}" srcOrd="1" destOrd="0" presId="urn:microsoft.com/office/officeart/2009/layout/CirclePictureHierarchy"/>
    <dgm:cxn modelId="{540248EC-EE6E-4787-852F-8ECC2FD16901}" type="presParOf" srcId="{AE765753-E0DB-495A-9427-5CD34E4BADA8}" destId="{2A0A70D1-3361-43B7-AF4D-527CE4CCED3A}" srcOrd="1" destOrd="0" presId="urn:microsoft.com/office/officeart/2009/layout/CirclePictureHierarchy"/>
    <dgm:cxn modelId="{49C7272B-4778-465C-8652-239694A101BA}" type="presParOf" srcId="{2A0A70D1-3361-43B7-AF4D-527CE4CCED3A}" destId="{AABC2AA6-41A4-47C1-A1E8-11C6373A4718}" srcOrd="0" destOrd="0" presId="urn:microsoft.com/office/officeart/2009/layout/CirclePictureHierarchy"/>
    <dgm:cxn modelId="{8694010D-C182-4575-8BFB-8160BE892B30}" type="presParOf" srcId="{2A0A70D1-3361-43B7-AF4D-527CE4CCED3A}" destId="{4A200CBA-5F97-4D52-9664-0D0822DA8E35}" srcOrd="1" destOrd="0" presId="urn:microsoft.com/office/officeart/2009/layout/CirclePictureHierarchy"/>
    <dgm:cxn modelId="{1C15B5E4-8EA5-49B0-A69C-80EEEC8AAD16}" type="presParOf" srcId="{4A200CBA-5F97-4D52-9664-0D0822DA8E35}" destId="{92C3EFE8-FBCC-4EA0-B64F-B7DC0757A478}" srcOrd="0" destOrd="0" presId="urn:microsoft.com/office/officeart/2009/layout/CirclePictureHierarchy"/>
    <dgm:cxn modelId="{3CE45E4E-3C13-423B-AF01-B5B881348D70}" type="presParOf" srcId="{92C3EFE8-FBCC-4EA0-B64F-B7DC0757A478}" destId="{B83F6F5D-DC90-43C7-9028-5EEC861E3635}" srcOrd="0" destOrd="0" presId="urn:microsoft.com/office/officeart/2009/layout/CirclePictureHierarchy"/>
    <dgm:cxn modelId="{EA03CEFF-4C83-4743-8C5E-A8F1720F0DB1}" type="presParOf" srcId="{92C3EFE8-FBCC-4EA0-B64F-B7DC0757A478}" destId="{C5E98EAB-83D2-4E92-87EF-E26D44928F75}" srcOrd="1" destOrd="0" presId="urn:microsoft.com/office/officeart/2009/layout/CirclePictureHierarchy"/>
    <dgm:cxn modelId="{A109A252-4F71-4075-AF18-1B86FFFA62A5}" type="presParOf" srcId="{4A200CBA-5F97-4D52-9664-0D0822DA8E35}" destId="{9D3951CE-1095-47F8-87ED-5E284BDEC7B9}" srcOrd="1" destOrd="0" presId="urn:microsoft.com/office/officeart/2009/layout/CirclePictureHierarchy"/>
    <dgm:cxn modelId="{9343ED69-AD0B-4CC9-A2FD-D24387CB6668}" type="presParOf" srcId="{0C61EFBB-1153-4DF3-8C70-422ED56A3593}" destId="{3AF3F87B-2C45-49D9-ADCB-CF26671A8CE1}" srcOrd="8" destOrd="0" presId="urn:microsoft.com/office/officeart/2009/layout/CirclePictureHierarchy"/>
    <dgm:cxn modelId="{F6C1BCF9-5D98-4C29-B482-B0855D45EE8F}" type="presParOf" srcId="{0C61EFBB-1153-4DF3-8C70-422ED56A3593}" destId="{CB7DC018-23FB-4C6C-A478-6288FBE2FBD2}" srcOrd="9" destOrd="0" presId="urn:microsoft.com/office/officeart/2009/layout/CirclePictureHierarchy"/>
    <dgm:cxn modelId="{16203B46-167F-4988-B650-41EC5FE32F72}" type="presParOf" srcId="{CB7DC018-23FB-4C6C-A478-6288FBE2FBD2}" destId="{883BDF92-FAA2-4C42-9025-65C97638D50F}" srcOrd="0" destOrd="0" presId="urn:microsoft.com/office/officeart/2009/layout/CirclePictureHierarchy"/>
    <dgm:cxn modelId="{BC37643E-B161-40EB-8AA8-F1B0E373B072}" type="presParOf" srcId="{883BDF92-FAA2-4C42-9025-65C97638D50F}" destId="{D35F54F6-6070-48A2-91E5-B38CCDFB20E3}" srcOrd="0" destOrd="0" presId="urn:microsoft.com/office/officeart/2009/layout/CirclePictureHierarchy"/>
    <dgm:cxn modelId="{54ABA4AE-3C61-4D4E-93CB-60164FE8D8F5}" type="presParOf" srcId="{883BDF92-FAA2-4C42-9025-65C97638D50F}" destId="{12F08E6B-4F81-492C-8E21-194ECAB1BABA}" srcOrd="1" destOrd="0" presId="urn:microsoft.com/office/officeart/2009/layout/CirclePictureHierarchy"/>
    <dgm:cxn modelId="{238885D5-4E44-4573-860D-1C83BF4D69DC}" type="presParOf" srcId="{CB7DC018-23FB-4C6C-A478-6288FBE2FBD2}" destId="{19000B27-5BB0-46FC-A020-BC3A0D917C4C}" srcOrd="1" destOrd="0" presId="urn:microsoft.com/office/officeart/2009/layout/CirclePictureHierarchy"/>
    <dgm:cxn modelId="{B0720FB6-A496-44CE-852C-3939C2798A4D}" type="presParOf" srcId="{19000B27-5BB0-46FC-A020-BC3A0D917C4C}" destId="{D05A9D27-E983-4C42-B057-87003BCCF057}" srcOrd="0" destOrd="0" presId="urn:microsoft.com/office/officeart/2009/layout/CirclePictureHierarchy"/>
    <dgm:cxn modelId="{37745B22-AF3D-4311-BF4A-5665E811E634}" type="presParOf" srcId="{19000B27-5BB0-46FC-A020-BC3A0D917C4C}" destId="{A5C54090-8246-4E76-B2FE-8ADA5BD43074}" srcOrd="1" destOrd="0" presId="urn:microsoft.com/office/officeart/2009/layout/CirclePictureHierarchy"/>
    <dgm:cxn modelId="{F790DFC3-E9DA-4C2B-A4C5-D22E021E6152}" type="presParOf" srcId="{A5C54090-8246-4E76-B2FE-8ADA5BD43074}" destId="{845A3B6A-6F68-4D32-BC0A-09F96D20FA98}" srcOrd="0" destOrd="0" presId="urn:microsoft.com/office/officeart/2009/layout/CirclePictureHierarchy"/>
    <dgm:cxn modelId="{0A37A4EA-78DE-4B77-BC11-964587397A66}" type="presParOf" srcId="{845A3B6A-6F68-4D32-BC0A-09F96D20FA98}" destId="{7B639D23-0CFB-489B-9B90-AB4DCF49DF98}" srcOrd="0" destOrd="0" presId="urn:microsoft.com/office/officeart/2009/layout/CirclePictureHierarchy"/>
    <dgm:cxn modelId="{0A794C83-907E-4EA9-9289-2A8C0DF4A8C5}" type="presParOf" srcId="{845A3B6A-6F68-4D32-BC0A-09F96D20FA98}" destId="{60569C99-B90D-46FB-8270-F6522E97D411}" srcOrd="1" destOrd="0" presId="urn:microsoft.com/office/officeart/2009/layout/CirclePictureHierarchy"/>
    <dgm:cxn modelId="{D740E6C8-98BB-4ED5-BD0F-218B5345521E}" type="presParOf" srcId="{A5C54090-8246-4E76-B2FE-8ADA5BD43074}" destId="{9573EEB3-4124-466E-9376-5976436EE2D7}" srcOrd="1" destOrd="0" presId="urn:microsoft.com/office/officeart/2009/layout/CirclePicture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FF568E-D6A5-4B68-837E-D022483906C6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FBE87AC4-AC65-4DA5-996E-C6636DFDD5E5}">
      <dgm:prSet phldrT="[Tekstas]" custT="1"/>
      <dgm:spPr/>
      <dgm:t>
        <a:bodyPr/>
        <a:lstStyle/>
        <a:p>
          <a:r>
            <a:rPr lang="en-US" sz="36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1. </a:t>
          </a:r>
          <a:r>
            <a:rPr lang="lt-LT" sz="36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GERESNIS KEITIMASIS INFORMACIJA</a:t>
          </a:r>
          <a:endParaRPr lang="lt-LT" sz="3600" b="1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8E1512E6-6563-480F-8708-E5CFB40BAF18}" type="parTrans" cxnId="{5D4EC9DA-4AAB-4EA8-BBB3-749017EFD8B2}">
      <dgm:prSet/>
      <dgm:spPr/>
      <dgm:t>
        <a:bodyPr/>
        <a:lstStyle/>
        <a:p>
          <a:endParaRPr lang="lt-LT"/>
        </a:p>
      </dgm:t>
    </dgm:pt>
    <dgm:pt modelId="{73004AE8-545E-4892-8CB0-636A9D4EF1CA}" type="sibTrans" cxnId="{5D4EC9DA-4AAB-4EA8-BBB3-749017EFD8B2}">
      <dgm:prSet/>
      <dgm:spPr/>
      <dgm:t>
        <a:bodyPr/>
        <a:lstStyle/>
        <a:p>
          <a:endParaRPr lang="lt-LT"/>
        </a:p>
      </dgm:t>
    </dgm:pt>
    <dgm:pt modelId="{8ADB0A14-85A3-4F57-85E2-03687010F150}">
      <dgm:prSet phldrT="[Tekstas]" custT="1"/>
      <dgm:spPr/>
      <dgm:t>
        <a:bodyPr/>
        <a:lstStyle/>
        <a:p>
          <a:r>
            <a:rPr lang="en-US" sz="32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1.1. </a:t>
          </a:r>
          <a:r>
            <a:rPr lang="pt-BR" sz="32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IT sistemos ir tinklai</a:t>
          </a:r>
          <a:endParaRPr lang="lt-LT" sz="3200" b="1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B9A0741C-F061-4EA7-A5E3-4FF5A47A0C52}" type="parTrans" cxnId="{189047B0-6C45-426B-970D-B94AF4280AE4}">
      <dgm:prSet/>
      <dgm:spPr/>
      <dgm:t>
        <a:bodyPr/>
        <a:lstStyle/>
        <a:p>
          <a:endParaRPr lang="lt-LT"/>
        </a:p>
      </dgm:t>
    </dgm:pt>
    <dgm:pt modelId="{64439A8F-DB67-448F-8CAC-D251C46FD11F}" type="sibTrans" cxnId="{189047B0-6C45-426B-970D-B94AF4280AE4}">
      <dgm:prSet/>
      <dgm:spPr/>
      <dgm:t>
        <a:bodyPr/>
        <a:lstStyle/>
        <a:p>
          <a:endParaRPr lang="lt-LT"/>
        </a:p>
      </dgm:t>
    </dgm:pt>
    <dgm:pt modelId="{28CFB9FF-E665-49AC-AA88-C3341AE779E4}">
      <dgm:prSet phldrT="[Tekstas]" custT="1"/>
      <dgm:spPr/>
      <dgm:t>
        <a:bodyPr/>
        <a:lstStyle/>
        <a:p>
          <a:r>
            <a:rPr lang="en-US" sz="32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12 </a:t>
          </a:r>
          <a:r>
            <a:rPr lang="lt-LT" sz="32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projektų</a:t>
          </a:r>
          <a:r>
            <a:rPr lang="lt-LT" sz="32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(PD, IRD, FNTT, VSD)</a:t>
          </a:r>
        </a:p>
      </dgm:t>
    </dgm:pt>
    <dgm:pt modelId="{30BA6403-75DA-411D-8BDD-12D7223D6C84}" type="parTrans" cxnId="{7A7A6843-2163-41E0-B758-612C3ECF5695}">
      <dgm:prSet/>
      <dgm:spPr/>
      <dgm:t>
        <a:bodyPr/>
        <a:lstStyle/>
        <a:p>
          <a:endParaRPr lang="lt-LT"/>
        </a:p>
      </dgm:t>
    </dgm:pt>
    <dgm:pt modelId="{88DCEE20-693B-43D6-97E2-04CC0300DD29}" type="sibTrans" cxnId="{7A7A6843-2163-41E0-B758-612C3ECF5695}">
      <dgm:prSet/>
      <dgm:spPr/>
      <dgm:t>
        <a:bodyPr/>
        <a:lstStyle/>
        <a:p>
          <a:endParaRPr lang="lt-LT"/>
        </a:p>
      </dgm:t>
    </dgm:pt>
    <dgm:pt modelId="{468576D7-6C07-419B-ABFB-1A2F3FEAD1EE}">
      <dgm:prSet phldrT="[Tekstas]" custT="1"/>
      <dgm:spPr/>
      <dgm:t>
        <a:bodyPr/>
        <a:lstStyle/>
        <a:p>
          <a:r>
            <a:rPr lang="en-US" sz="32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 </a:t>
          </a:r>
          <a:r>
            <a:rPr lang="lt-LT" sz="32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projektas</a:t>
          </a:r>
          <a:r>
            <a:rPr lang="en-US" sz="32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(PD)</a:t>
          </a:r>
          <a:endParaRPr lang="lt-LT" sz="3200" b="1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2353EBFF-A5CD-48F1-9E40-94235A37ECCD}" type="parTrans" cxnId="{A3D81DE9-739A-4812-95CE-FA626E5CE68B}">
      <dgm:prSet/>
      <dgm:spPr>
        <a:ln>
          <a:noFill/>
        </a:ln>
      </dgm:spPr>
      <dgm:t>
        <a:bodyPr/>
        <a:lstStyle/>
        <a:p>
          <a:endParaRPr lang="lt-LT"/>
        </a:p>
      </dgm:t>
    </dgm:pt>
    <dgm:pt modelId="{E3962CB2-6D9C-45E0-829B-78B0092F049A}" type="sibTrans" cxnId="{A3D81DE9-739A-4812-95CE-FA626E5CE68B}">
      <dgm:prSet/>
      <dgm:spPr/>
      <dgm:t>
        <a:bodyPr/>
        <a:lstStyle/>
        <a:p>
          <a:endParaRPr lang="lt-LT"/>
        </a:p>
      </dgm:t>
    </dgm:pt>
    <dgm:pt modelId="{A0C83B87-2752-4894-B89B-4EEB5AB8A5BC}">
      <dgm:prSet phldrT="[Tekstas]" custT="1"/>
      <dgm:spPr/>
      <dgm:t>
        <a:bodyPr/>
        <a:lstStyle/>
        <a:p>
          <a:r>
            <a:rPr lang="en-US" sz="32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1.2. </a:t>
          </a:r>
          <a:r>
            <a:rPr lang="lt-LT" sz="32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įranga, transporto priemonės, ryšių sistemos ir esminė su saugumu susijusi infrastruktūra</a:t>
          </a:r>
        </a:p>
      </dgm:t>
    </dgm:pt>
    <dgm:pt modelId="{8DB8F379-D2A1-4650-9EB5-3554A709668B}" type="parTrans" cxnId="{48B4CFF8-B8D9-456F-9FA3-03D59A887C3D}">
      <dgm:prSet/>
      <dgm:spPr/>
      <dgm:t>
        <a:bodyPr/>
        <a:lstStyle/>
        <a:p>
          <a:endParaRPr lang="lt-LT"/>
        </a:p>
      </dgm:t>
    </dgm:pt>
    <dgm:pt modelId="{C039F642-227E-4F39-ADFF-3DAC2D9A54AA}" type="sibTrans" cxnId="{48B4CFF8-B8D9-456F-9FA3-03D59A887C3D}">
      <dgm:prSet/>
      <dgm:spPr/>
      <dgm:t>
        <a:bodyPr/>
        <a:lstStyle/>
        <a:p>
          <a:endParaRPr lang="lt-LT"/>
        </a:p>
      </dgm:t>
    </dgm:pt>
    <dgm:pt modelId="{AEE4613D-C764-4C85-8094-37C23340B54B}">
      <dgm:prSet phldrT="[Tekstas]"/>
      <dgm:spPr/>
      <dgm:t>
        <a:bodyPr/>
        <a:lstStyle/>
        <a:p>
          <a:endParaRPr lang="lt-LT" dirty="0"/>
        </a:p>
      </dgm:t>
    </dgm:pt>
    <dgm:pt modelId="{F52F0A3C-B63B-4C77-83E8-4841D890949A}" type="parTrans" cxnId="{B1AE734F-DC21-4A87-9A3B-61855DF8B885}">
      <dgm:prSet/>
      <dgm:spPr>
        <a:solidFill>
          <a:srgbClr val="C00000"/>
        </a:solidFill>
        <a:ln w="12700">
          <a:solidFill>
            <a:srgbClr val="C00000"/>
          </a:solidFill>
        </a:ln>
      </dgm:spPr>
      <dgm:t>
        <a:bodyPr/>
        <a:lstStyle/>
        <a:p>
          <a:endParaRPr lang="lt-LT"/>
        </a:p>
      </dgm:t>
    </dgm:pt>
    <dgm:pt modelId="{69317540-C29D-47A4-B03F-DE28DF552F0B}" type="sibTrans" cxnId="{B1AE734F-DC21-4A87-9A3B-61855DF8B885}">
      <dgm:prSet/>
      <dgm:spPr/>
      <dgm:t>
        <a:bodyPr/>
        <a:lstStyle/>
        <a:p>
          <a:endParaRPr lang="lt-LT"/>
        </a:p>
      </dgm:t>
    </dgm:pt>
    <dgm:pt modelId="{8653CFB0-8F96-4827-8ECF-25BD715C1E4F}">
      <dgm:prSet/>
      <dgm:spPr/>
      <dgm:t>
        <a:bodyPr/>
        <a:lstStyle/>
        <a:p>
          <a:endParaRPr lang="lt-LT"/>
        </a:p>
      </dgm:t>
    </dgm:pt>
    <dgm:pt modelId="{03890AF6-853E-46B3-A0B0-98FC4D91A525}" type="parTrans" cxnId="{331FD960-C37F-46F7-A4DE-8340DEDB5A32}">
      <dgm:prSet/>
      <dgm:spPr/>
      <dgm:t>
        <a:bodyPr/>
        <a:lstStyle/>
        <a:p>
          <a:endParaRPr lang="lt-LT"/>
        </a:p>
      </dgm:t>
    </dgm:pt>
    <dgm:pt modelId="{BE94EAD2-AB2A-4025-86E2-1179F982C1D8}" type="sibTrans" cxnId="{331FD960-C37F-46F7-A4DE-8340DEDB5A32}">
      <dgm:prSet/>
      <dgm:spPr/>
      <dgm:t>
        <a:bodyPr/>
        <a:lstStyle/>
        <a:p>
          <a:endParaRPr lang="lt-LT"/>
        </a:p>
      </dgm:t>
    </dgm:pt>
    <dgm:pt modelId="{B5A497CD-02BF-40E9-9485-7E7A79FD4EA6}">
      <dgm:prSet/>
      <dgm:spPr/>
      <dgm:t>
        <a:bodyPr/>
        <a:lstStyle/>
        <a:p>
          <a:endParaRPr lang="lt-LT"/>
        </a:p>
      </dgm:t>
    </dgm:pt>
    <dgm:pt modelId="{4DAF8575-E2FC-48E1-A028-7D62D038F522}" type="parTrans" cxnId="{5AD91DBB-7848-4FBC-AC2E-9528B1C2CC3C}">
      <dgm:prSet/>
      <dgm:spPr/>
      <dgm:t>
        <a:bodyPr/>
        <a:lstStyle/>
        <a:p>
          <a:endParaRPr lang="lt-LT"/>
        </a:p>
      </dgm:t>
    </dgm:pt>
    <dgm:pt modelId="{67A21366-E816-4770-B989-549738F70D8A}" type="sibTrans" cxnId="{5AD91DBB-7848-4FBC-AC2E-9528B1C2CC3C}">
      <dgm:prSet/>
      <dgm:spPr/>
      <dgm:t>
        <a:bodyPr/>
        <a:lstStyle/>
        <a:p>
          <a:endParaRPr lang="lt-LT"/>
        </a:p>
      </dgm:t>
    </dgm:pt>
    <dgm:pt modelId="{1478C1F2-E103-410A-BD2A-1543A1590564}" type="pres">
      <dgm:prSet presAssocID="{C1FF568E-D6A5-4B68-837E-D022483906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3DBA89-EC4E-4B0E-845E-2B32C0942B7F}" type="pres">
      <dgm:prSet presAssocID="{FBE87AC4-AC65-4DA5-996E-C6636DFDD5E5}" presName="hierRoot1" presStyleCnt="0"/>
      <dgm:spPr/>
    </dgm:pt>
    <dgm:pt modelId="{6E66C5B0-87F5-43C3-9CF4-1FA00A946AAD}" type="pres">
      <dgm:prSet presAssocID="{FBE87AC4-AC65-4DA5-996E-C6636DFDD5E5}" presName="composite" presStyleCnt="0"/>
      <dgm:spPr/>
    </dgm:pt>
    <dgm:pt modelId="{6BB2829E-71C4-4DDB-BF00-7EDE5285DB04}" type="pres">
      <dgm:prSet presAssocID="{FBE87AC4-AC65-4DA5-996E-C6636DFDD5E5}" presName="image" presStyleLbl="node0" presStyleIdx="0" presStyleCnt="1" custLinFactNeighborX="9907" custLinFactNeighborY="38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4ADD9039-3F1A-45D6-8841-22E9D0069C0F}" type="pres">
      <dgm:prSet presAssocID="{FBE87AC4-AC65-4DA5-996E-C6636DFDD5E5}" presName="text" presStyleLbl="revTx" presStyleIdx="0" presStyleCnt="8" custScaleX="160400" custScaleY="98083" custLinFactNeighborX="42042" custLinFactNeighborY="12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61EFBB-1153-4DF3-8C70-422ED56A3593}" type="pres">
      <dgm:prSet presAssocID="{FBE87AC4-AC65-4DA5-996E-C6636DFDD5E5}" presName="hierChild2" presStyleCnt="0"/>
      <dgm:spPr/>
    </dgm:pt>
    <dgm:pt modelId="{22E0E8A4-829B-4E34-8485-8C02A747F7A7}" type="pres">
      <dgm:prSet presAssocID="{B9A0741C-F061-4EA7-A5E3-4FF5A47A0C52}" presName="Name10" presStyleLbl="parChTrans1D2" presStyleIdx="0" presStyleCnt="3"/>
      <dgm:spPr/>
      <dgm:t>
        <a:bodyPr/>
        <a:lstStyle/>
        <a:p>
          <a:endParaRPr lang="en-US"/>
        </a:p>
      </dgm:t>
    </dgm:pt>
    <dgm:pt modelId="{670579AC-F5D7-40CD-9BC6-6BBE49EC54F3}" type="pres">
      <dgm:prSet presAssocID="{8ADB0A14-85A3-4F57-85E2-03687010F150}" presName="hierRoot2" presStyleCnt="0"/>
      <dgm:spPr/>
    </dgm:pt>
    <dgm:pt modelId="{1E017B14-EE3E-4011-996D-2B3CCDB29B66}" type="pres">
      <dgm:prSet presAssocID="{8ADB0A14-85A3-4F57-85E2-03687010F150}" presName="composite2" presStyleCnt="0"/>
      <dgm:spPr/>
    </dgm:pt>
    <dgm:pt modelId="{30008D48-2714-4B08-9228-EF49537CB2DD}" type="pres">
      <dgm:prSet presAssocID="{8ADB0A14-85A3-4F57-85E2-03687010F150}" presName="image2" presStyleLbl="node2" presStyleIdx="0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n-US"/>
        </a:p>
      </dgm:t>
    </dgm:pt>
    <dgm:pt modelId="{912EBE44-F05C-410D-8D98-FDB6BB818906}" type="pres">
      <dgm:prSet presAssocID="{8ADB0A14-85A3-4F57-85E2-03687010F150}" presName="text2" presStyleLbl="revTx" presStyleIdx="1" presStyleCnt="8" custScaleX="144619" custScaleY="92950" custLinFactNeighborX="27534" custLinFactNeighborY="73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43C6E6-4167-4E7C-AB05-3DAA168B58B8}" type="pres">
      <dgm:prSet presAssocID="{8ADB0A14-85A3-4F57-85E2-03687010F150}" presName="hierChild3" presStyleCnt="0"/>
      <dgm:spPr/>
    </dgm:pt>
    <dgm:pt modelId="{85085172-1C8D-4DB4-B757-0730EF9E6919}" type="pres">
      <dgm:prSet presAssocID="{30BA6403-75DA-411D-8BDD-12D7223D6C84}" presName="Name17" presStyleLbl="parChTrans1D3" presStyleIdx="0" presStyleCnt="4"/>
      <dgm:spPr/>
      <dgm:t>
        <a:bodyPr/>
        <a:lstStyle/>
        <a:p>
          <a:endParaRPr lang="en-US"/>
        </a:p>
      </dgm:t>
    </dgm:pt>
    <dgm:pt modelId="{B7872E2B-15EB-4008-BDEC-46F94C2EA3A7}" type="pres">
      <dgm:prSet presAssocID="{28CFB9FF-E665-49AC-AA88-C3341AE779E4}" presName="hierRoot3" presStyleCnt="0"/>
      <dgm:spPr/>
    </dgm:pt>
    <dgm:pt modelId="{D5175B62-6B20-4F41-9C2B-FB9EF2BDC53E}" type="pres">
      <dgm:prSet presAssocID="{28CFB9FF-E665-49AC-AA88-C3341AE779E4}" presName="composite3" presStyleCnt="0"/>
      <dgm:spPr/>
    </dgm:pt>
    <dgm:pt modelId="{763A32E3-68F8-468F-93B6-364BA51E8F77}" type="pres">
      <dgm:prSet presAssocID="{28CFB9FF-E665-49AC-AA88-C3341AE779E4}" presName="image3" presStyleLbl="node3" presStyleIdx="0" presStyleCnt="4" custLinFactNeighborX="31937" custLinFactNeighborY="-1640"/>
      <dgm:spPr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495FC576-894F-4A1C-9F88-71556312BD73}" type="pres">
      <dgm:prSet presAssocID="{28CFB9FF-E665-49AC-AA88-C3341AE779E4}" presName="text3" presStyleLbl="revTx" presStyleIdx="2" presStyleCnt="8" custScaleX="138919" custLinFactNeighborX="43365" custLinFactNeighborY="64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90ECF5-4375-4C06-9D15-B5FC00EF6493}" type="pres">
      <dgm:prSet presAssocID="{28CFB9FF-E665-49AC-AA88-C3341AE779E4}" presName="hierChild4" presStyleCnt="0"/>
      <dgm:spPr/>
    </dgm:pt>
    <dgm:pt modelId="{E721FC06-0ACF-41A3-B7AF-587E0F5F9610}" type="pres">
      <dgm:prSet presAssocID="{2353EBFF-A5CD-48F1-9E40-94235A37ECCD}" presName="Name17" presStyleLbl="parChTrans1D3" presStyleIdx="1" presStyleCnt="4"/>
      <dgm:spPr/>
      <dgm:t>
        <a:bodyPr/>
        <a:lstStyle/>
        <a:p>
          <a:endParaRPr lang="en-US"/>
        </a:p>
      </dgm:t>
    </dgm:pt>
    <dgm:pt modelId="{7250899F-EE86-4F46-A4BA-91992F7E7E01}" type="pres">
      <dgm:prSet presAssocID="{468576D7-6C07-419B-ABFB-1A2F3FEAD1EE}" presName="hierRoot3" presStyleCnt="0"/>
      <dgm:spPr/>
    </dgm:pt>
    <dgm:pt modelId="{6D4E048E-DC8C-4F03-A629-F926FABB5293}" type="pres">
      <dgm:prSet presAssocID="{468576D7-6C07-419B-ABFB-1A2F3FEAD1EE}" presName="composite3" presStyleCnt="0"/>
      <dgm:spPr/>
    </dgm:pt>
    <dgm:pt modelId="{0D9130D0-E16F-4962-AF1F-F819C1BB47E5}" type="pres">
      <dgm:prSet presAssocID="{468576D7-6C07-419B-ABFB-1A2F3FEAD1EE}" presName="image3" presStyleLbl="node3" presStyleIdx="1" presStyleCnt="4" custLinFactNeighborX="2014" custLinFactNeighborY="8186"/>
      <dgm:spPr>
        <a:noFill/>
        <a:ln>
          <a:noFill/>
        </a:ln>
      </dgm:spPr>
    </dgm:pt>
    <dgm:pt modelId="{E20EB0E9-1513-4E33-BF5B-C6B4D4C4A353}" type="pres">
      <dgm:prSet presAssocID="{468576D7-6C07-419B-ABFB-1A2F3FEAD1EE}" presName="text3" presStyleLbl="revTx" presStyleIdx="3" presStyleCnt="8" custScaleX="118402" custScaleY="99372" custLinFactNeighborX="67103" custLinFactNeighborY="68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A6DD4B-B152-4179-B374-337BD1D1F471}" type="pres">
      <dgm:prSet presAssocID="{468576D7-6C07-419B-ABFB-1A2F3FEAD1EE}" presName="hierChild4" presStyleCnt="0"/>
      <dgm:spPr/>
    </dgm:pt>
    <dgm:pt modelId="{20088837-1381-4C00-9E0C-6A207EB20A0C}" type="pres">
      <dgm:prSet presAssocID="{8DB8F379-D2A1-4650-9EB5-3554A709668B}" presName="Name10" presStyleLbl="parChTrans1D2" presStyleIdx="1" presStyleCnt="3"/>
      <dgm:spPr/>
      <dgm:t>
        <a:bodyPr/>
        <a:lstStyle/>
        <a:p>
          <a:endParaRPr lang="en-US"/>
        </a:p>
      </dgm:t>
    </dgm:pt>
    <dgm:pt modelId="{C647AF4D-5C65-4F96-A0B6-2BA08BE10292}" type="pres">
      <dgm:prSet presAssocID="{A0C83B87-2752-4894-B89B-4EEB5AB8A5BC}" presName="hierRoot2" presStyleCnt="0"/>
      <dgm:spPr/>
    </dgm:pt>
    <dgm:pt modelId="{E4D914A4-2C73-472D-BC58-54304154B081}" type="pres">
      <dgm:prSet presAssocID="{A0C83B87-2752-4894-B89B-4EEB5AB8A5BC}" presName="composite2" presStyleCnt="0"/>
      <dgm:spPr/>
    </dgm:pt>
    <dgm:pt modelId="{5252ED80-B392-437F-91D4-5077D408F555}" type="pres">
      <dgm:prSet presAssocID="{A0C83B87-2752-4894-B89B-4EEB5AB8A5BC}" presName="image2" presStyleLbl="node2" presStyleIdx="1" presStyleCnt="3" custLinFactNeighborX="-47667" custLinFactNeighborY="-1316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US"/>
        </a:p>
      </dgm:t>
    </dgm:pt>
    <dgm:pt modelId="{9EC93BEA-90F3-41B2-A19C-2B9674A683EB}" type="pres">
      <dgm:prSet presAssocID="{A0C83B87-2752-4894-B89B-4EEB5AB8A5BC}" presName="text2" presStyleLbl="revTx" presStyleIdx="4" presStyleCnt="8" custScaleX="189960" custScaleY="148768" custLinFactNeighborX="18408" custLinFactNeighborY="-44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CA7910-AF35-46CE-9611-A8C928077A45}" type="pres">
      <dgm:prSet presAssocID="{A0C83B87-2752-4894-B89B-4EEB5AB8A5BC}" presName="hierChild3" presStyleCnt="0"/>
      <dgm:spPr/>
    </dgm:pt>
    <dgm:pt modelId="{32B6FBB0-8F13-4FBF-90C9-E87448C0C912}" type="pres">
      <dgm:prSet presAssocID="{F52F0A3C-B63B-4C77-83E8-4841D890949A}" presName="Name17" presStyleLbl="parChTrans1D3" presStyleIdx="2" presStyleCnt="4"/>
      <dgm:spPr/>
      <dgm:t>
        <a:bodyPr/>
        <a:lstStyle/>
        <a:p>
          <a:endParaRPr lang="en-US"/>
        </a:p>
      </dgm:t>
    </dgm:pt>
    <dgm:pt modelId="{3DEB8709-6D4E-4AA3-B0BA-BB23CC7F289A}" type="pres">
      <dgm:prSet presAssocID="{AEE4613D-C764-4C85-8094-37C23340B54B}" presName="hierRoot3" presStyleCnt="0"/>
      <dgm:spPr/>
    </dgm:pt>
    <dgm:pt modelId="{3634B82F-97BE-490B-AB08-6F71B66DA77C}" type="pres">
      <dgm:prSet presAssocID="{AEE4613D-C764-4C85-8094-37C23340B54B}" presName="composite3" presStyleCnt="0"/>
      <dgm:spPr/>
    </dgm:pt>
    <dgm:pt modelId="{5D2E2BD4-B1FE-4FDE-8B51-6FF0ED05E91B}" type="pres">
      <dgm:prSet presAssocID="{AEE4613D-C764-4C85-8094-37C23340B54B}" presName="image3" presStyleLbl="node3" presStyleIdx="2" presStyleCnt="4" custLinFactX="-100000" custLinFactNeighborX="-104158" custLinFactNeighborY="-41959"/>
      <dgm:spPr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2B463DC5-01BE-48DB-B115-2F3D86E1CBCC}" type="pres">
      <dgm:prSet presAssocID="{AEE4613D-C764-4C85-8094-37C23340B54B}" presName="text3" presStyleLbl="revTx" presStyleIdx="5" presStyleCnt="8" custLinFactNeighborX="7485" custLinFactNeighborY="-35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7B3DA3-C159-4673-B0AB-BBFCE8D8C309}" type="pres">
      <dgm:prSet presAssocID="{AEE4613D-C764-4C85-8094-37C23340B54B}" presName="hierChild4" presStyleCnt="0"/>
      <dgm:spPr/>
    </dgm:pt>
    <dgm:pt modelId="{75451F6B-3E23-417E-B0D5-A7790F32C84E}" type="pres">
      <dgm:prSet presAssocID="{03890AF6-853E-46B3-A0B0-98FC4D91A525}" presName="Name10" presStyleLbl="parChTrans1D2" presStyleIdx="2" presStyleCnt="3"/>
      <dgm:spPr/>
      <dgm:t>
        <a:bodyPr/>
        <a:lstStyle/>
        <a:p>
          <a:endParaRPr lang="en-US"/>
        </a:p>
      </dgm:t>
    </dgm:pt>
    <dgm:pt modelId="{3DB4E8B4-1ACB-45E5-B1D7-66AAA1A57D57}" type="pres">
      <dgm:prSet presAssocID="{8653CFB0-8F96-4827-8ECF-25BD715C1E4F}" presName="hierRoot2" presStyleCnt="0"/>
      <dgm:spPr/>
    </dgm:pt>
    <dgm:pt modelId="{0FCCE7F4-E390-4132-A935-6A869D504A97}" type="pres">
      <dgm:prSet presAssocID="{8653CFB0-8F96-4827-8ECF-25BD715C1E4F}" presName="composite2" presStyleCnt="0"/>
      <dgm:spPr/>
    </dgm:pt>
    <dgm:pt modelId="{F14FE15F-CDFA-4D25-8168-B77E3BCBDFDB}" type="pres">
      <dgm:prSet presAssocID="{8653CFB0-8F96-4827-8ECF-25BD715C1E4F}" presName="image2" presStyleLbl="node2" presStyleIdx="2" presStyleCnt="3"/>
      <dgm:spPr>
        <a:blipFill>
          <a:blip xmlns:r="http://schemas.openxmlformats.org/officeDocument/2006/relationships" r:embed="rId5"/>
          <a:srcRect/>
          <a:stretch>
            <a:fillRect l="-39000" r="-39000"/>
          </a:stretch>
        </a:blipFill>
      </dgm:spPr>
    </dgm:pt>
    <dgm:pt modelId="{2AA86EF9-F6EA-4964-A6F1-DD3DA09A283C}" type="pres">
      <dgm:prSet presAssocID="{8653CFB0-8F96-4827-8ECF-25BD715C1E4F}" presName="text2" presStyleLbl="revTx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0890F0-2A40-4D76-8AC4-2267276D9EC4}" type="pres">
      <dgm:prSet presAssocID="{8653CFB0-8F96-4827-8ECF-25BD715C1E4F}" presName="hierChild3" presStyleCnt="0"/>
      <dgm:spPr/>
    </dgm:pt>
    <dgm:pt modelId="{8DB31D37-2908-4143-A6DA-EECC39B5392B}" type="pres">
      <dgm:prSet presAssocID="{4DAF8575-E2FC-48E1-A028-7D62D038F522}" presName="Name17" presStyleLbl="parChTrans1D3" presStyleIdx="3" presStyleCnt="4"/>
      <dgm:spPr/>
      <dgm:t>
        <a:bodyPr/>
        <a:lstStyle/>
        <a:p>
          <a:endParaRPr lang="en-US"/>
        </a:p>
      </dgm:t>
    </dgm:pt>
    <dgm:pt modelId="{6B9AD836-0771-4613-B191-EEAA17ABC569}" type="pres">
      <dgm:prSet presAssocID="{B5A497CD-02BF-40E9-9485-7E7A79FD4EA6}" presName="hierRoot3" presStyleCnt="0"/>
      <dgm:spPr/>
    </dgm:pt>
    <dgm:pt modelId="{82A25D56-D680-46FB-9C87-218CC921D680}" type="pres">
      <dgm:prSet presAssocID="{B5A497CD-02BF-40E9-9485-7E7A79FD4EA6}" presName="composite3" presStyleCnt="0"/>
      <dgm:spPr/>
    </dgm:pt>
    <dgm:pt modelId="{C0466039-E21C-452A-843E-137B88E12889}" type="pres">
      <dgm:prSet presAssocID="{B5A497CD-02BF-40E9-9485-7E7A79FD4EA6}" presName="image3" presStyleLbl="node3" presStyleIdx="3" presStyleCnt="4" custLinFactX="-100000" custLinFactNeighborX="-115508" custLinFactNeighborY="1469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C24EE3D7-4BF3-48BD-83A0-4110580FD0F7}" type="pres">
      <dgm:prSet presAssocID="{B5A497CD-02BF-40E9-9485-7E7A79FD4EA6}" presName="text3" presStyleLbl="revTx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6C17C1-8D96-4902-A00A-FAC8F1E904FE}" type="pres">
      <dgm:prSet presAssocID="{B5A497CD-02BF-40E9-9485-7E7A79FD4EA6}" presName="hierChild4" presStyleCnt="0"/>
      <dgm:spPr/>
    </dgm:pt>
  </dgm:ptLst>
  <dgm:cxnLst>
    <dgm:cxn modelId="{8600D6CB-FF8D-49EE-8272-7212A9F9B5E9}" type="presOf" srcId="{8DB8F379-D2A1-4650-9EB5-3554A709668B}" destId="{20088837-1381-4C00-9E0C-6A207EB20A0C}" srcOrd="0" destOrd="0" presId="urn:microsoft.com/office/officeart/2009/layout/CirclePictureHierarchy"/>
    <dgm:cxn modelId="{1718C1E7-19C2-4BF6-A35C-0219CB74C91C}" type="presOf" srcId="{C1FF568E-D6A5-4B68-837E-D022483906C6}" destId="{1478C1F2-E103-410A-BD2A-1543A1590564}" srcOrd="0" destOrd="0" presId="urn:microsoft.com/office/officeart/2009/layout/CirclePictureHierarchy"/>
    <dgm:cxn modelId="{5D4EC9DA-4AAB-4EA8-BBB3-749017EFD8B2}" srcId="{C1FF568E-D6A5-4B68-837E-D022483906C6}" destId="{FBE87AC4-AC65-4DA5-996E-C6636DFDD5E5}" srcOrd="0" destOrd="0" parTransId="{8E1512E6-6563-480F-8708-E5CFB40BAF18}" sibTransId="{73004AE8-545E-4892-8CB0-636A9D4EF1CA}"/>
    <dgm:cxn modelId="{331FD960-C37F-46F7-A4DE-8340DEDB5A32}" srcId="{FBE87AC4-AC65-4DA5-996E-C6636DFDD5E5}" destId="{8653CFB0-8F96-4827-8ECF-25BD715C1E4F}" srcOrd="2" destOrd="0" parTransId="{03890AF6-853E-46B3-A0B0-98FC4D91A525}" sibTransId="{BE94EAD2-AB2A-4025-86E2-1179F982C1D8}"/>
    <dgm:cxn modelId="{B1AE734F-DC21-4A87-9A3B-61855DF8B885}" srcId="{A0C83B87-2752-4894-B89B-4EEB5AB8A5BC}" destId="{AEE4613D-C764-4C85-8094-37C23340B54B}" srcOrd="0" destOrd="0" parTransId="{F52F0A3C-B63B-4C77-83E8-4841D890949A}" sibTransId="{69317540-C29D-47A4-B03F-DE28DF552F0B}"/>
    <dgm:cxn modelId="{DE66D7D8-33B3-4E5C-BD05-91687ABB8402}" type="presOf" srcId="{2353EBFF-A5CD-48F1-9E40-94235A37ECCD}" destId="{E721FC06-0ACF-41A3-B7AF-587E0F5F9610}" srcOrd="0" destOrd="0" presId="urn:microsoft.com/office/officeart/2009/layout/CirclePictureHierarchy"/>
    <dgm:cxn modelId="{D7D98A88-3791-4306-971E-23B6F19EE6B8}" type="presOf" srcId="{B9A0741C-F061-4EA7-A5E3-4FF5A47A0C52}" destId="{22E0E8A4-829B-4E34-8485-8C02A747F7A7}" srcOrd="0" destOrd="0" presId="urn:microsoft.com/office/officeart/2009/layout/CirclePictureHierarchy"/>
    <dgm:cxn modelId="{DADE66BC-652C-40B2-B9D8-69446E32DE40}" type="presOf" srcId="{8ADB0A14-85A3-4F57-85E2-03687010F150}" destId="{912EBE44-F05C-410D-8D98-FDB6BB818906}" srcOrd="0" destOrd="0" presId="urn:microsoft.com/office/officeart/2009/layout/CirclePictureHierarchy"/>
    <dgm:cxn modelId="{189047B0-6C45-426B-970D-B94AF4280AE4}" srcId="{FBE87AC4-AC65-4DA5-996E-C6636DFDD5E5}" destId="{8ADB0A14-85A3-4F57-85E2-03687010F150}" srcOrd="0" destOrd="0" parTransId="{B9A0741C-F061-4EA7-A5E3-4FF5A47A0C52}" sibTransId="{64439A8F-DB67-448F-8CAC-D251C46FD11F}"/>
    <dgm:cxn modelId="{BC4E5AC7-4112-4735-8DB2-FF327289EE15}" type="presOf" srcId="{B5A497CD-02BF-40E9-9485-7E7A79FD4EA6}" destId="{C24EE3D7-4BF3-48BD-83A0-4110580FD0F7}" srcOrd="0" destOrd="0" presId="urn:microsoft.com/office/officeart/2009/layout/CirclePictureHierarchy"/>
    <dgm:cxn modelId="{5EB741F6-D5AB-4331-A294-75CBF0C95906}" type="presOf" srcId="{A0C83B87-2752-4894-B89B-4EEB5AB8A5BC}" destId="{9EC93BEA-90F3-41B2-A19C-2B9674A683EB}" srcOrd="0" destOrd="0" presId="urn:microsoft.com/office/officeart/2009/layout/CirclePictureHierarchy"/>
    <dgm:cxn modelId="{86BAC32D-3D79-4604-8A49-7C148611EABB}" type="presOf" srcId="{30BA6403-75DA-411D-8BDD-12D7223D6C84}" destId="{85085172-1C8D-4DB4-B757-0730EF9E6919}" srcOrd="0" destOrd="0" presId="urn:microsoft.com/office/officeart/2009/layout/CirclePictureHierarchy"/>
    <dgm:cxn modelId="{F6DA5430-1BEF-49C0-8A01-3DECFB501539}" type="presOf" srcId="{03890AF6-853E-46B3-A0B0-98FC4D91A525}" destId="{75451F6B-3E23-417E-B0D5-A7790F32C84E}" srcOrd="0" destOrd="0" presId="urn:microsoft.com/office/officeart/2009/layout/CirclePictureHierarchy"/>
    <dgm:cxn modelId="{A3D81DE9-739A-4812-95CE-FA626E5CE68B}" srcId="{8ADB0A14-85A3-4F57-85E2-03687010F150}" destId="{468576D7-6C07-419B-ABFB-1A2F3FEAD1EE}" srcOrd="1" destOrd="0" parTransId="{2353EBFF-A5CD-48F1-9E40-94235A37ECCD}" sibTransId="{E3962CB2-6D9C-45E0-829B-78B0092F049A}"/>
    <dgm:cxn modelId="{5AD91DBB-7848-4FBC-AC2E-9528B1C2CC3C}" srcId="{8653CFB0-8F96-4827-8ECF-25BD715C1E4F}" destId="{B5A497CD-02BF-40E9-9485-7E7A79FD4EA6}" srcOrd="0" destOrd="0" parTransId="{4DAF8575-E2FC-48E1-A028-7D62D038F522}" sibTransId="{67A21366-E816-4770-B989-549738F70D8A}"/>
    <dgm:cxn modelId="{48B4CFF8-B8D9-456F-9FA3-03D59A887C3D}" srcId="{FBE87AC4-AC65-4DA5-996E-C6636DFDD5E5}" destId="{A0C83B87-2752-4894-B89B-4EEB5AB8A5BC}" srcOrd="1" destOrd="0" parTransId="{8DB8F379-D2A1-4650-9EB5-3554A709668B}" sibTransId="{C039F642-227E-4F39-ADFF-3DAC2D9A54AA}"/>
    <dgm:cxn modelId="{85037E09-30A2-42EA-BF10-E265FF204E43}" type="presOf" srcId="{AEE4613D-C764-4C85-8094-37C23340B54B}" destId="{2B463DC5-01BE-48DB-B115-2F3D86E1CBCC}" srcOrd="0" destOrd="0" presId="urn:microsoft.com/office/officeart/2009/layout/CirclePictureHierarchy"/>
    <dgm:cxn modelId="{34534DBC-D73A-4250-A7F3-6B752EC09C57}" type="presOf" srcId="{28CFB9FF-E665-49AC-AA88-C3341AE779E4}" destId="{495FC576-894F-4A1C-9F88-71556312BD73}" srcOrd="0" destOrd="0" presId="urn:microsoft.com/office/officeart/2009/layout/CirclePictureHierarchy"/>
    <dgm:cxn modelId="{99EBD996-7D7F-46FC-A1FD-A79F9A75F7FC}" type="presOf" srcId="{468576D7-6C07-419B-ABFB-1A2F3FEAD1EE}" destId="{E20EB0E9-1513-4E33-BF5B-C6B4D4C4A353}" srcOrd="0" destOrd="0" presId="urn:microsoft.com/office/officeart/2009/layout/CirclePictureHierarchy"/>
    <dgm:cxn modelId="{0D4BF984-81F5-4B2B-A36C-40DF3619DD4B}" type="presOf" srcId="{FBE87AC4-AC65-4DA5-996E-C6636DFDD5E5}" destId="{4ADD9039-3F1A-45D6-8841-22E9D0069C0F}" srcOrd="0" destOrd="0" presId="urn:microsoft.com/office/officeart/2009/layout/CirclePictureHierarchy"/>
    <dgm:cxn modelId="{DFC93DA1-F00A-4FEB-AB4D-0B37E39B56F8}" type="presOf" srcId="{4DAF8575-E2FC-48E1-A028-7D62D038F522}" destId="{8DB31D37-2908-4143-A6DA-EECC39B5392B}" srcOrd="0" destOrd="0" presId="urn:microsoft.com/office/officeart/2009/layout/CirclePictureHierarchy"/>
    <dgm:cxn modelId="{E70731EE-8416-47DA-9CFD-9E9A131C0779}" type="presOf" srcId="{F52F0A3C-B63B-4C77-83E8-4841D890949A}" destId="{32B6FBB0-8F13-4FBF-90C9-E87448C0C912}" srcOrd="0" destOrd="0" presId="urn:microsoft.com/office/officeart/2009/layout/CirclePictureHierarchy"/>
    <dgm:cxn modelId="{7A7A6843-2163-41E0-B758-612C3ECF5695}" srcId="{8ADB0A14-85A3-4F57-85E2-03687010F150}" destId="{28CFB9FF-E665-49AC-AA88-C3341AE779E4}" srcOrd="0" destOrd="0" parTransId="{30BA6403-75DA-411D-8BDD-12D7223D6C84}" sibTransId="{88DCEE20-693B-43D6-97E2-04CC0300DD29}"/>
    <dgm:cxn modelId="{C50232F7-8093-4698-8E1E-6FFF02A27F55}" type="presOf" srcId="{8653CFB0-8F96-4827-8ECF-25BD715C1E4F}" destId="{2AA86EF9-F6EA-4964-A6F1-DD3DA09A283C}" srcOrd="0" destOrd="0" presId="urn:microsoft.com/office/officeart/2009/layout/CirclePictureHierarchy"/>
    <dgm:cxn modelId="{CE4CC3B9-FC42-4F93-823C-897D60C29E82}" type="presParOf" srcId="{1478C1F2-E103-410A-BD2A-1543A1590564}" destId="{523DBA89-EC4E-4B0E-845E-2B32C0942B7F}" srcOrd="0" destOrd="0" presId="urn:microsoft.com/office/officeart/2009/layout/CirclePictureHierarchy"/>
    <dgm:cxn modelId="{831A2327-D92F-4E39-99F5-158023285F10}" type="presParOf" srcId="{523DBA89-EC4E-4B0E-845E-2B32C0942B7F}" destId="{6E66C5B0-87F5-43C3-9CF4-1FA00A946AAD}" srcOrd="0" destOrd="0" presId="urn:microsoft.com/office/officeart/2009/layout/CirclePictureHierarchy"/>
    <dgm:cxn modelId="{F31B6DE3-6BD5-410A-8A1C-30B518422D7F}" type="presParOf" srcId="{6E66C5B0-87F5-43C3-9CF4-1FA00A946AAD}" destId="{6BB2829E-71C4-4DDB-BF00-7EDE5285DB04}" srcOrd="0" destOrd="0" presId="urn:microsoft.com/office/officeart/2009/layout/CirclePictureHierarchy"/>
    <dgm:cxn modelId="{09983985-04B3-4449-8982-E5184A808F0E}" type="presParOf" srcId="{6E66C5B0-87F5-43C3-9CF4-1FA00A946AAD}" destId="{4ADD9039-3F1A-45D6-8841-22E9D0069C0F}" srcOrd="1" destOrd="0" presId="urn:microsoft.com/office/officeart/2009/layout/CirclePictureHierarchy"/>
    <dgm:cxn modelId="{135A9221-DC12-4FC5-8C78-A12E36730DB7}" type="presParOf" srcId="{523DBA89-EC4E-4B0E-845E-2B32C0942B7F}" destId="{0C61EFBB-1153-4DF3-8C70-422ED56A3593}" srcOrd="1" destOrd="0" presId="urn:microsoft.com/office/officeart/2009/layout/CirclePictureHierarchy"/>
    <dgm:cxn modelId="{7E2BFE7B-1089-4CE8-8652-054A2B5E3DD8}" type="presParOf" srcId="{0C61EFBB-1153-4DF3-8C70-422ED56A3593}" destId="{22E0E8A4-829B-4E34-8485-8C02A747F7A7}" srcOrd="0" destOrd="0" presId="urn:microsoft.com/office/officeart/2009/layout/CirclePictureHierarchy"/>
    <dgm:cxn modelId="{98358FBF-EB6D-46CD-BC2F-42202CB551ED}" type="presParOf" srcId="{0C61EFBB-1153-4DF3-8C70-422ED56A3593}" destId="{670579AC-F5D7-40CD-9BC6-6BBE49EC54F3}" srcOrd="1" destOrd="0" presId="urn:microsoft.com/office/officeart/2009/layout/CirclePictureHierarchy"/>
    <dgm:cxn modelId="{595B5254-9B4A-42A4-A66D-ADE432E1C5B2}" type="presParOf" srcId="{670579AC-F5D7-40CD-9BC6-6BBE49EC54F3}" destId="{1E017B14-EE3E-4011-996D-2B3CCDB29B66}" srcOrd="0" destOrd="0" presId="urn:microsoft.com/office/officeart/2009/layout/CirclePictureHierarchy"/>
    <dgm:cxn modelId="{A48DA29A-9410-46FB-8EF5-59307838783A}" type="presParOf" srcId="{1E017B14-EE3E-4011-996D-2B3CCDB29B66}" destId="{30008D48-2714-4B08-9228-EF49537CB2DD}" srcOrd="0" destOrd="0" presId="urn:microsoft.com/office/officeart/2009/layout/CirclePictureHierarchy"/>
    <dgm:cxn modelId="{613B8B7E-4E2B-4CA0-84EB-C4C3439E2C70}" type="presParOf" srcId="{1E017B14-EE3E-4011-996D-2B3CCDB29B66}" destId="{912EBE44-F05C-410D-8D98-FDB6BB818906}" srcOrd="1" destOrd="0" presId="urn:microsoft.com/office/officeart/2009/layout/CirclePictureHierarchy"/>
    <dgm:cxn modelId="{693A6C4E-72CC-4CA5-A2F4-259378B22C9D}" type="presParOf" srcId="{670579AC-F5D7-40CD-9BC6-6BBE49EC54F3}" destId="{2D43C6E6-4167-4E7C-AB05-3DAA168B58B8}" srcOrd="1" destOrd="0" presId="urn:microsoft.com/office/officeart/2009/layout/CirclePictureHierarchy"/>
    <dgm:cxn modelId="{FBC8BAA8-1B50-4F85-A065-BCA63579CB8C}" type="presParOf" srcId="{2D43C6E6-4167-4E7C-AB05-3DAA168B58B8}" destId="{85085172-1C8D-4DB4-B757-0730EF9E6919}" srcOrd="0" destOrd="0" presId="urn:microsoft.com/office/officeart/2009/layout/CirclePictureHierarchy"/>
    <dgm:cxn modelId="{9A6A00F3-FC9B-4E73-B3A1-D1D01E6F468D}" type="presParOf" srcId="{2D43C6E6-4167-4E7C-AB05-3DAA168B58B8}" destId="{B7872E2B-15EB-4008-BDEC-46F94C2EA3A7}" srcOrd="1" destOrd="0" presId="urn:microsoft.com/office/officeart/2009/layout/CirclePictureHierarchy"/>
    <dgm:cxn modelId="{ED860807-7623-4A9D-BE14-F290F18A09CA}" type="presParOf" srcId="{B7872E2B-15EB-4008-BDEC-46F94C2EA3A7}" destId="{D5175B62-6B20-4F41-9C2B-FB9EF2BDC53E}" srcOrd="0" destOrd="0" presId="urn:microsoft.com/office/officeart/2009/layout/CirclePictureHierarchy"/>
    <dgm:cxn modelId="{0E5D32EA-68ED-4A36-B406-6063718E65A6}" type="presParOf" srcId="{D5175B62-6B20-4F41-9C2B-FB9EF2BDC53E}" destId="{763A32E3-68F8-468F-93B6-364BA51E8F77}" srcOrd="0" destOrd="0" presId="urn:microsoft.com/office/officeart/2009/layout/CirclePictureHierarchy"/>
    <dgm:cxn modelId="{72644F5B-56AE-43A9-8505-193975E5C1AC}" type="presParOf" srcId="{D5175B62-6B20-4F41-9C2B-FB9EF2BDC53E}" destId="{495FC576-894F-4A1C-9F88-71556312BD73}" srcOrd="1" destOrd="0" presId="urn:microsoft.com/office/officeart/2009/layout/CirclePictureHierarchy"/>
    <dgm:cxn modelId="{801D83FD-DDEF-4B17-83F9-1781772F1EE2}" type="presParOf" srcId="{B7872E2B-15EB-4008-BDEC-46F94C2EA3A7}" destId="{7E90ECF5-4375-4C06-9D15-B5FC00EF6493}" srcOrd="1" destOrd="0" presId="urn:microsoft.com/office/officeart/2009/layout/CirclePictureHierarchy"/>
    <dgm:cxn modelId="{67D27DB9-EC87-4B14-85C7-89CF86C3CB5B}" type="presParOf" srcId="{2D43C6E6-4167-4E7C-AB05-3DAA168B58B8}" destId="{E721FC06-0ACF-41A3-B7AF-587E0F5F9610}" srcOrd="2" destOrd="0" presId="urn:microsoft.com/office/officeart/2009/layout/CirclePictureHierarchy"/>
    <dgm:cxn modelId="{22622D0B-24C1-4A87-B257-DD62937B6251}" type="presParOf" srcId="{2D43C6E6-4167-4E7C-AB05-3DAA168B58B8}" destId="{7250899F-EE86-4F46-A4BA-91992F7E7E01}" srcOrd="3" destOrd="0" presId="urn:microsoft.com/office/officeart/2009/layout/CirclePictureHierarchy"/>
    <dgm:cxn modelId="{89B5070E-FEBD-4375-8AE3-735AB4BD3A60}" type="presParOf" srcId="{7250899F-EE86-4F46-A4BA-91992F7E7E01}" destId="{6D4E048E-DC8C-4F03-A629-F926FABB5293}" srcOrd="0" destOrd="0" presId="urn:microsoft.com/office/officeart/2009/layout/CirclePictureHierarchy"/>
    <dgm:cxn modelId="{043267B5-783A-49B5-BA91-81A83709BA74}" type="presParOf" srcId="{6D4E048E-DC8C-4F03-A629-F926FABB5293}" destId="{0D9130D0-E16F-4962-AF1F-F819C1BB47E5}" srcOrd="0" destOrd="0" presId="urn:microsoft.com/office/officeart/2009/layout/CirclePictureHierarchy"/>
    <dgm:cxn modelId="{6EBE22AF-A3B4-4223-B01B-AA54775C5BB7}" type="presParOf" srcId="{6D4E048E-DC8C-4F03-A629-F926FABB5293}" destId="{E20EB0E9-1513-4E33-BF5B-C6B4D4C4A353}" srcOrd="1" destOrd="0" presId="urn:microsoft.com/office/officeart/2009/layout/CirclePictureHierarchy"/>
    <dgm:cxn modelId="{53ABF9CC-F59A-4D52-A0C4-8F052830C513}" type="presParOf" srcId="{7250899F-EE86-4F46-A4BA-91992F7E7E01}" destId="{CCA6DD4B-B152-4179-B374-337BD1D1F471}" srcOrd="1" destOrd="0" presId="urn:microsoft.com/office/officeart/2009/layout/CirclePictureHierarchy"/>
    <dgm:cxn modelId="{4F8BCE3A-F30E-4FAE-84BD-3CFE361DF268}" type="presParOf" srcId="{0C61EFBB-1153-4DF3-8C70-422ED56A3593}" destId="{20088837-1381-4C00-9E0C-6A207EB20A0C}" srcOrd="2" destOrd="0" presId="urn:microsoft.com/office/officeart/2009/layout/CirclePictureHierarchy"/>
    <dgm:cxn modelId="{4D644D92-B69F-41DE-9601-0C6A02E76EB1}" type="presParOf" srcId="{0C61EFBB-1153-4DF3-8C70-422ED56A3593}" destId="{C647AF4D-5C65-4F96-A0B6-2BA08BE10292}" srcOrd="3" destOrd="0" presId="urn:microsoft.com/office/officeart/2009/layout/CirclePictureHierarchy"/>
    <dgm:cxn modelId="{2A155692-C2E1-4CCC-AD5C-5EEE0AA86BCE}" type="presParOf" srcId="{C647AF4D-5C65-4F96-A0B6-2BA08BE10292}" destId="{E4D914A4-2C73-472D-BC58-54304154B081}" srcOrd="0" destOrd="0" presId="urn:microsoft.com/office/officeart/2009/layout/CirclePictureHierarchy"/>
    <dgm:cxn modelId="{361BA1E6-BD22-4BC0-B7DB-D2EDF638E92C}" type="presParOf" srcId="{E4D914A4-2C73-472D-BC58-54304154B081}" destId="{5252ED80-B392-437F-91D4-5077D408F555}" srcOrd="0" destOrd="0" presId="urn:microsoft.com/office/officeart/2009/layout/CirclePictureHierarchy"/>
    <dgm:cxn modelId="{37C0EB10-1EE9-4A30-9FD0-F7582FB77446}" type="presParOf" srcId="{E4D914A4-2C73-472D-BC58-54304154B081}" destId="{9EC93BEA-90F3-41B2-A19C-2B9674A683EB}" srcOrd="1" destOrd="0" presId="urn:microsoft.com/office/officeart/2009/layout/CirclePictureHierarchy"/>
    <dgm:cxn modelId="{27F79598-5741-45B2-A082-4B71135AB9D7}" type="presParOf" srcId="{C647AF4D-5C65-4F96-A0B6-2BA08BE10292}" destId="{DDCA7910-AF35-46CE-9611-A8C928077A45}" srcOrd="1" destOrd="0" presId="urn:microsoft.com/office/officeart/2009/layout/CirclePictureHierarchy"/>
    <dgm:cxn modelId="{7F2F572F-A89F-47AF-92D8-7EEEA086140E}" type="presParOf" srcId="{DDCA7910-AF35-46CE-9611-A8C928077A45}" destId="{32B6FBB0-8F13-4FBF-90C9-E87448C0C912}" srcOrd="0" destOrd="0" presId="urn:microsoft.com/office/officeart/2009/layout/CirclePictureHierarchy"/>
    <dgm:cxn modelId="{E093D3C7-273D-4EC5-A88B-8ABD8D07D89C}" type="presParOf" srcId="{DDCA7910-AF35-46CE-9611-A8C928077A45}" destId="{3DEB8709-6D4E-4AA3-B0BA-BB23CC7F289A}" srcOrd="1" destOrd="0" presId="urn:microsoft.com/office/officeart/2009/layout/CirclePictureHierarchy"/>
    <dgm:cxn modelId="{84043A8B-E571-4D99-A0E5-BA69080D5244}" type="presParOf" srcId="{3DEB8709-6D4E-4AA3-B0BA-BB23CC7F289A}" destId="{3634B82F-97BE-490B-AB08-6F71B66DA77C}" srcOrd="0" destOrd="0" presId="urn:microsoft.com/office/officeart/2009/layout/CirclePictureHierarchy"/>
    <dgm:cxn modelId="{4A4BEB86-D62A-4677-A4AE-5006B7E48A9A}" type="presParOf" srcId="{3634B82F-97BE-490B-AB08-6F71B66DA77C}" destId="{5D2E2BD4-B1FE-4FDE-8B51-6FF0ED05E91B}" srcOrd="0" destOrd="0" presId="urn:microsoft.com/office/officeart/2009/layout/CirclePictureHierarchy"/>
    <dgm:cxn modelId="{D2BED66A-9E35-47FC-9B0E-D58D72962FCE}" type="presParOf" srcId="{3634B82F-97BE-490B-AB08-6F71B66DA77C}" destId="{2B463DC5-01BE-48DB-B115-2F3D86E1CBCC}" srcOrd="1" destOrd="0" presId="urn:microsoft.com/office/officeart/2009/layout/CirclePictureHierarchy"/>
    <dgm:cxn modelId="{7D24CE6B-7C02-4D7D-B846-947657043EF1}" type="presParOf" srcId="{3DEB8709-6D4E-4AA3-B0BA-BB23CC7F289A}" destId="{637B3DA3-C159-4673-B0AB-BBFCE8D8C309}" srcOrd="1" destOrd="0" presId="urn:microsoft.com/office/officeart/2009/layout/CirclePictureHierarchy"/>
    <dgm:cxn modelId="{378A5678-EDAB-479E-BED3-E888931A842C}" type="presParOf" srcId="{0C61EFBB-1153-4DF3-8C70-422ED56A3593}" destId="{75451F6B-3E23-417E-B0D5-A7790F32C84E}" srcOrd="4" destOrd="0" presId="urn:microsoft.com/office/officeart/2009/layout/CirclePictureHierarchy"/>
    <dgm:cxn modelId="{7654182E-FC44-488F-84BB-C47272AF6A0C}" type="presParOf" srcId="{0C61EFBB-1153-4DF3-8C70-422ED56A3593}" destId="{3DB4E8B4-1ACB-45E5-B1D7-66AAA1A57D57}" srcOrd="5" destOrd="0" presId="urn:microsoft.com/office/officeart/2009/layout/CirclePictureHierarchy"/>
    <dgm:cxn modelId="{C0C1AEB3-7D0C-4AB2-8CF0-E65AF0AF7966}" type="presParOf" srcId="{3DB4E8B4-1ACB-45E5-B1D7-66AAA1A57D57}" destId="{0FCCE7F4-E390-4132-A935-6A869D504A97}" srcOrd="0" destOrd="0" presId="urn:microsoft.com/office/officeart/2009/layout/CirclePictureHierarchy"/>
    <dgm:cxn modelId="{4FD13555-703B-4476-BAAE-FBB11916DA44}" type="presParOf" srcId="{0FCCE7F4-E390-4132-A935-6A869D504A97}" destId="{F14FE15F-CDFA-4D25-8168-B77E3BCBDFDB}" srcOrd="0" destOrd="0" presId="urn:microsoft.com/office/officeart/2009/layout/CirclePictureHierarchy"/>
    <dgm:cxn modelId="{F27E0738-8D1E-4F01-9A65-856A3467401F}" type="presParOf" srcId="{0FCCE7F4-E390-4132-A935-6A869D504A97}" destId="{2AA86EF9-F6EA-4964-A6F1-DD3DA09A283C}" srcOrd="1" destOrd="0" presId="urn:microsoft.com/office/officeart/2009/layout/CirclePictureHierarchy"/>
    <dgm:cxn modelId="{244BF73E-67D5-4E54-9F13-748A1E2A8BB4}" type="presParOf" srcId="{3DB4E8B4-1ACB-45E5-B1D7-66AAA1A57D57}" destId="{D50890F0-2A40-4D76-8AC4-2267276D9EC4}" srcOrd="1" destOrd="0" presId="urn:microsoft.com/office/officeart/2009/layout/CirclePictureHierarchy"/>
    <dgm:cxn modelId="{1631797C-4EEF-44D1-A80A-2B77E86C7577}" type="presParOf" srcId="{D50890F0-2A40-4D76-8AC4-2267276D9EC4}" destId="{8DB31D37-2908-4143-A6DA-EECC39B5392B}" srcOrd="0" destOrd="0" presId="urn:microsoft.com/office/officeart/2009/layout/CirclePictureHierarchy"/>
    <dgm:cxn modelId="{7B59C498-483D-41EE-8547-CBE3307085C8}" type="presParOf" srcId="{D50890F0-2A40-4D76-8AC4-2267276D9EC4}" destId="{6B9AD836-0771-4613-B191-EEAA17ABC569}" srcOrd="1" destOrd="0" presId="urn:microsoft.com/office/officeart/2009/layout/CirclePictureHierarchy"/>
    <dgm:cxn modelId="{DFEA383C-B841-4FF4-A862-C28C87D8E6F8}" type="presParOf" srcId="{6B9AD836-0771-4613-B191-EEAA17ABC569}" destId="{82A25D56-D680-46FB-9C87-218CC921D680}" srcOrd="0" destOrd="0" presId="urn:microsoft.com/office/officeart/2009/layout/CirclePictureHierarchy"/>
    <dgm:cxn modelId="{DEBA0F13-60C7-4C0B-BBF4-A837C8D8A213}" type="presParOf" srcId="{82A25D56-D680-46FB-9C87-218CC921D680}" destId="{C0466039-E21C-452A-843E-137B88E12889}" srcOrd="0" destOrd="0" presId="urn:microsoft.com/office/officeart/2009/layout/CirclePictureHierarchy"/>
    <dgm:cxn modelId="{53659888-6952-414E-9ED7-62BBE8116E92}" type="presParOf" srcId="{82A25D56-D680-46FB-9C87-218CC921D680}" destId="{C24EE3D7-4BF3-48BD-83A0-4110580FD0F7}" srcOrd="1" destOrd="0" presId="urn:microsoft.com/office/officeart/2009/layout/CirclePictureHierarchy"/>
    <dgm:cxn modelId="{7A1DB2D8-7D1A-4794-BE2B-F423089FAC22}" type="presParOf" srcId="{6B9AD836-0771-4613-B191-EEAA17ABC569}" destId="{456C17C1-8D96-4902-A00A-FAC8F1E904FE}" srcOrd="1" destOrd="0" presId="urn:microsoft.com/office/officeart/2009/layout/CirclePicture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FF568E-D6A5-4B68-837E-D022483906C6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FBE87AC4-AC65-4DA5-996E-C6636DFDD5E5}">
      <dgm:prSet phldrT="[Tekstas]" custT="1"/>
      <dgm:spPr/>
      <dgm:t>
        <a:bodyPr/>
        <a:lstStyle/>
        <a:p>
          <a:r>
            <a:rPr lang="en-US" sz="38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2. AKTYVESNIS OPERATYVINIS BENDRADARBIAVIMAS</a:t>
          </a:r>
          <a:endParaRPr lang="lt-LT" sz="3800" b="1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8E1512E6-6563-480F-8708-E5CFB40BAF18}" type="parTrans" cxnId="{5D4EC9DA-4AAB-4EA8-BBB3-749017EFD8B2}">
      <dgm:prSet/>
      <dgm:spPr/>
      <dgm:t>
        <a:bodyPr/>
        <a:lstStyle/>
        <a:p>
          <a:endParaRPr lang="lt-LT"/>
        </a:p>
      </dgm:t>
    </dgm:pt>
    <dgm:pt modelId="{73004AE8-545E-4892-8CB0-636A9D4EF1CA}" type="sibTrans" cxnId="{5D4EC9DA-4AAB-4EA8-BBB3-749017EFD8B2}">
      <dgm:prSet/>
      <dgm:spPr/>
      <dgm:t>
        <a:bodyPr/>
        <a:lstStyle/>
        <a:p>
          <a:endParaRPr lang="lt-LT"/>
        </a:p>
      </dgm:t>
    </dgm:pt>
    <dgm:pt modelId="{8ADB0A14-85A3-4F57-85E2-03687010F150}">
      <dgm:prSet phldrT="[Tekstas]" custT="1"/>
      <dgm:spPr/>
      <dgm:t>
        <a:bodyPr/>
        <a:lstStyle/>
        <a:p>
          <a:r>
            <a:rPr lang="en-US" sz="32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2.1. </a:t>
          </a:r>
          <a:r>
            <a:rPr lang="pt-BR" sz="32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IT sistemos ir tinklai</a:t>
          </a:r>
          <a:endParaRPr lang="lt-LT" sz="3200" b="1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B9A0741C-F061-4EA7-A5E3-4FF5A47A0C52}" type="parTrans" cxnId="{189047B0-6C45-426B-970D-B94AF4280AE4}">
      <dgm:prSet/>
      <dgm:spPr/>
      <dgm:t>
        <a:bodyPr/>
        <a:lstStyle/>
        <a:p>
          <a:endParaRPr lang="lt-LT"/>
        </a:p>
      </dgm:t>
    </dgm:pt>
    <dgm:pt modelId="{64439A8F-DB67-448F-8CAC-D251C46FD11F}" type="sibTrans" cxnId="{189047B0-6C45-426B-970D-B94AF4280AE4}">
      <dgm:prSet/>
      <dgm:spPr/>
      <dgm:t>
        <a:bodyPr/>
        <a:lstStyle/>
        <a:p>
          <a:endParaRPr lang="lt-LT"/>
        </a:p>
      </dgm:t>
    </dgm:pt>
    <dgm:pt modelId="{28CFB9FF-E665-49AC-AA88-C3341AE779E4}">
      <dgm:prSet phldrT="[Tekstas]" custT="1"/>
      <dgm:spPr/>
      <dgm:t>
        <a:bodyPr/>
        <a:lstStyle/>
        <a:p>
          <a:r>
            <a:rPr lang="en-US" sz="32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 </a:t>
          </a:r>
          <a:r>
            <a:rPr lang="lt-LT" sz="32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</a:t>
          </a:r>
          <a:r>
            <a:rPr lang="lt-LT" sz="32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rojektas</a:t>
          </a:r>
          <a:r>
            <a:rPr lang="lt-LT" sz="32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(IRD</a:t>
          </a:r>
          <a:r>
            <a:rPr lang="lt-LT" sz="36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)</a:t>
          </a:r>
        </a:p>
      </dgm:t>
    </dgm:pt>
    <dgm:pt modelId="{30BA6403-75DA-411D-8BDD-12D7223D6C84}" type="parTrans" cxnId="{7A7A6843-2163-41E0-B758-612C3ECF5695}">
      <dgm:prSet/>
      <dgm:spPr/>
      <dgm:t>
        <a:bodyPr/>
        <a:lstStyle/>
        <a:p>
          <a:endParaRPr lang="lt-LT"/>
        </a:p>
      </dgm:t>
    </dgm:pt>
    <dgm:pt modelId="{88DCEE20-693B-43D6-97E2-04CC0300DD29}" type="sibTrans" cxnId="{7A7A6843-2163-41E0-B758-612C3ECF5695}">
      <dgm:prSet/>
      <dgm:spPr/>
      <dgm:t>
        <a:bodyPr/>
        <a:lstStyle/>
        <a:p>
          <a:endParaRPr lang="lt-LT"/>
        </a:p>
      </dgm:t>
    </dgm:pt>
    <dgm:pt modelId="{468576D7-6C07-419B-ABFB-1A2F3FEAD1EE}">
      <dgm:prSet phldrT="[Tekstas]" custT="1"/>
      <dgm:spPr/>
      <dgm:t>
        <a:bodyPr/>
        <a:lstStyle/>
        <a:p>
          <a:r>
            <a:rPr lang="en-US" sz="32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2 </a:t>
          </a:r>
          <a:r>
            <a:rPr lang="lt-LT" sz="32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projektai</a:t>
          </a:r>
          <a:r>
            <a:rPr lang="en-US" sz="32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(PD, MD)</a:t>
          </a:r>
          <a:endParaRPr lang="lt-LT" sz="3200" b="1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2353EBFF-A5CD-48F1-9E40-94235A37ECCD}" type="parTrans" cxnId="{A3D81DE9-739A-4812-95CE-FA626E5CE68B}">
      <dgm:prSet/>
      <dgm:spPr>
        <a:ln>
          <a:noFill/>
        </a:ln>
      </dgm:spPr>
      <dgm:t>
        <a:bodyPr/>
        <a:lstStyle/>
        <a:p>
          <a:endParaRPr lang="lt-LT"/>
        </a:p>
      </dgm:t>
    </dgm:pt>
    <dgm:pt modelId="{E3962CB2-6D9C-45E0-829B-78B0092F049A}" type="sibTrans" cxnId="{A3D81DE9-739A-4812-95CE-FA626E5CE68B}">
      <dgm:prSet/>
      <dgm:spPr/>
      <dgm:t>
        <a:bodyPr/>
        <a:lstStyle/>
        <a:p>
          <a:endParaRPr lang="lt-LT"/>
        </a:p>
      </dgm:t>
    </dgm:pt>
    <dgm:pt modelId="{A0C83B87-2752-4894-B89B-4EEB5AB8A5BC}">
      <dgm:prSet phldrT="[Tekstas]" custT="1"/>
      <dgm:spPr/>
      <dgm:t>
        <a:bodyPr/>
        <a:lstStyle/>
        <a:p>
          <a:r>
            <a:rPr lang="en-US" sz="32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2.2. </a:t>
          </a:r>
          <a:r>
            <a:rPr lang="lt-LT" sz="32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KONKRETUS VEIKSMAS: EMPACT veiksmai, kuriais įgyvendinamas arba palengvinamas ES politikos ciklo įgyvendinimas</a:t>
          </a:r>
          <a:endParaRPr lang="lt-LT" sz="3200" b="1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8DB8F379-D2A1-4650-9EB5-3554A709668B}" type="parTrans" cxnId="{48B4CFF8-B8D9-456F-9FA3-03D59A887C3D}">
      <dgm:prSet/>
      <dgm:spPr/>
      <dgm:t>
        <a:bodyPr/>
        <a:lstStyle/>
        <a:p>
          <a:endParaRPr lang="lt-LT"/>
        </a:p>
      </dgm:t>
    </dgm:pt>
    <dgm:pt modelId="{C039F642-227E-4F39-ADFF-3DAC2D9A54AA}" type="sibTrans" cxnId="{48B4CFF8-B8D9-456F-9FA3-03D59A887C3D}">
      <dgm:prSet/>
      <dgm:spPr/>
      <dgm:t>
        <a:bodyPr/>
        <a:lstStyle/>
        <a:p>
          <a:endParaRPr lang="lt-LT"/>
        </a:p>
      </dgm:t>
    </dgm:pt>
    <dgm:pt modelId="{AEE4613D-C764-4C85-8094-37C23340B54B}">
      <dgm:prSet phldrT="[Tekstas]"/>
      <dgm:spPr/>
      <dgm:t>
        <a:bodyPr/>
        <a:lstStyle/>
        <a:p>
          <a:endParaRPr lang="lt-LT" dirty="0"/>
        </a:p>
      </dgm:t>
    </dgm:pt>
    <dgm:pt modelId="{F52F0A3C-B63B-4C77-83E8-4841D890949A}" type="parTrans" cxnId="{B1AE734F-DC21-4A87-9A3B-61855DF8B885}">
      <dgm:prSet/>
      <dgm:spPr>
        <a:solidFill>
          <a:srgbClr val="C00000"/>
        </a:solidFill>
        <a:ln w="12700">
          <a:solidFill>
            <a:srgbClr val="C00000"/>
          </a:solidFill>
        </a:ln>
      </dgm:spPr>
      <dgm:t>
        <a:bodyPr/>
        <a:lstStyle/>
        <a:p>
          <a:endParaRPr lang="lt-LT"/>
        </a:p>
      </dgm:t>
    </dgm:pt>
    <dgm:pt modelId="{69317540-C29D-47A4-B03F-DE28DF552F0B}" type="sibTrans" cxnId="{B1AE734F-DC21-4A87-9A3B-61855DF8B885}">
      <dgm:prSet/>
      <dgm:spPr/>
      <dgm:t>
        <a:bodyPr/>
        <a:lstStyle/>
        <a:p>
          <a:endParaRPr lang="lt-LT"/>
        </a:p>
      </dgm:t>
    </dgm:pt>
    <dgm:pt modelId="{8653CFB0-8F96-4827-8ECF-25BD715C1E4F}">
      <dgm:prSet/>
      <dgm:spPr/>
      <dgm:t>
        <a:bodyPr/>
        <a:lstStyle/>
        <a:p>
          <a:endParaRPr lang="lt-LT"/>
        </a:p>
      </dgm:t>
    </dgm:pt>
    <dgm:pt modelId="{03890AF6-853E-46B3-A0B0-98FC4D91A525}" type="parTrans" cxnId="{331FD960-C37F-46F7-A4DE-8340DEDB5A32}">
      <dgm:prSet/>
      <dgm:spPr/>
      <dgm:t>
        <a:bodyPr/>
        <a:lstStyle/>
        <a:p>
          <a:endParaRPr lang="lt-LT"/>
        </a:p>
      </dgm:t>
    </dgm:pt>
    <dgm:pt modelId="{BE94EAD2-AB2A-4025-86E2-1179F982C1D8}" type="sibTrans" cxnId="{331FD960-C37F-46F7-A4DE-8340DEDB5A32}">
      <dgm:prSet/>
      <dgm:spPr/>
      <dgm:t>
        <a:bodyPr/>
        <a:lstStyle/>
        <a:p>
          <a:endParaRPr lang="lt-LT"/>
        </a:p>
      </dgm:t>
    </dgm:pt>
    <dgm:pt modelId="{B5A497CD-02BF-40E9-9485-7E7A79FD4EA6}">
      <dgm:prSet/>
      <dgm:spPr/>
      <dgm:t>
        <a:bodyPr/>
        <a:lstStyle/>
        <a:p>
          <a:endParaRPr lang="lt-LT"/>
        </a:p>
      </dgm:t>
    </dgm:pt>
    <dgm:pt modelId="{4DAF8575-E2FC-48E1-A028-7D62D038F522}" type="parTrans" cxnId="{5AD91DBB-7848-4FBC-AC2E-9528B1C2CC3C}">
      <dgm:prSet/>
      <dgm:spPr/>
      <dgm:t>
        <a:bodyPr/>
        <a:lstStyle/>
        <a:p>
          <a:endParaRPr lang="lt-LT"/>
        </a:p>
      </dgm:t>
    </dgm:pt>
    <dgm:pt modelId="{67A21366-E816-4770-B989-549738F70D8A}" type="sibTrans" cxnId="{5AD91DBB-7848-4FBC-AC2E-9528B1C2CC3C}">
      <dgm:prSet/>
      <dgm:spPr/>
      <dgm:t>
        <a:bodyPr/>
        <a:lstStyle/>
        <a:p>
          <a:endParaRPr lang="lt-LT"/>
        </a:p>
      </dgm:t>
    </dgm:pt>
    <dgm:pt modelId="{1478C1F2-E103-410A-BD2A-1543A1590564}" type="pres">
      <dgm:prSet presAssocID="{C1FF568E-D6A5-4B68-837E-D022483906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3DBA89-EC4E-4B0E-845E-2B32C0942B7F}" type="pres">
      <dgm:prSet presAssocID="{FBE87AC4-AC65-4DA5-996E-C6636DFDD5E5}" presName="hierRoot1" presStyleCnt="0"/>
      <dgm:spPr/>
    </dgm:pt>
    <dgm:pt modelId="{6E66C5B0-87F5-43C3-9CF4-1FA00A946AAD}" type="pres">
      <dgm:prSet presAssocID="{FBE87AC4-AC65-4DA5-996E-C6636DFDD5E5}" presName="composite" presStyleCnt="0"/>
      <dgm:spPr/>
    </dgm:pt>
    <dgm:pt modelId="{6BB2829E-71C4-4DDB-BF00-7EDE5285DB04}" type="pres">
      <dgm:prSet presAssocID="{FBE87AC4-AC65-4DA5-996E-C6636DFDD5E5}" presName="image" presStyleLbl="node0" presStyleIdx="0" presStyleCnt="1" custLinFactNeighborX="9907" custLinFactNeighborY="38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ADD9039-3F1A-45D6-8841-22E9D0069C0F}" type="pres">
      <dgm:prSet presAssocID="{FBE87AC4-AC65-4DA5-996E-C6636DFDD5E5}" presName="text" presStyleLbl="revTx" presStyleIdx="0" presStyleCnt="8" custScaleX="210252" custScaleY="98910" custLinFactNeighborX="57244" custLinFactNeighborY="20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61EFBB-1153-4DF3-8C70-422ED56A3593}" type="pres">
      <dgm:prSet presAssocID="{FBE87AC4-AC65-4DA5-996E-C6636DFDD5E5}" presName="hierChild2" presStyleCnt="0"/>
      <dgm:spPr/>
    </dgm:pt>
    <dgm:pt modelId="{22E0E8A4-829B-4E34-8485-8C02A747F7A7}" type="pres">
      <dgm:prSet presAssocID="{B9A0741C-F061-4EA7-A5E3-4FF5A47A0C52}" presName="Name10" presStyleLbl="parChTrans1D2" presStyleIdx="0" presStyleCnt="3"/>
      <dgm:spPr/>
      <dgm:t>
        <a:bodyPr/>
        <a:lstStyle/>
        <a:p>
          <a:endParaRPr lang="en-US"/>
        </a:p>
      </dgm:t>
    </dgm:pt>
    <dgm:pt modelId="{670579AC-F5D7-40CD-9BC6-6BBE49EC54F3}" type="pres">
      <dgm:prSet presAssocID="{8ADB0A14-85A3-4F57-85E2-03687010F150}" presName="hierRoot2" presStyleCnt="0"/>
      <dgm:spPr/>
    </dgm:pt>
    <dgm:pt modelId="{1E017B14-EE3E-4011-996D-2B3CCDB29B66}" type="pres">
      <dgm:prSet presAssocID="{8ADB0A14-85A3-4F57-85E2-03687010F150}" presName="composite2" presStyleCnt="0"/>
      <dgm:spPr/>
    </dgm:pt>
    <dgm:pt modelId="{30008D48-2714-4B08-9228-EF49537CB2DD}" type="pres">
      <dgm:prSet presAssocID="{8ADB0A14-85A3-4F57-85E2-03687010F150}" presName="image2" presStyleLbl="node2" presStyleIdx="0" presStyleCnt="3"/>
      <dgm:spPr>
        <a:blipFill>
          <a:blip xmlns:r="http://schemas.openxmlformats.org/officeDocument/2006/relationships" r:embed="rId2"/>
          <a:srcRect/>
          <a:stretch>
            <a:fillRect l="-39000" r="-39000"/>
          </a:stretch>
        </a:blipFill>
      </dgm:spPr>
    </dgm:pt>
    <dgm:pt modelId="{912EBE44-F05C-410D-8D98-FDB6BB818906}" type="pres">
      <dgm:prSet presAssocID="{8ADB0A14-85A3-4F57-85E2-03687010F150}" presName="text2" presStyleLbl="revTx" presStyleIdx="1" presStyleCnt="8" custScaleX="144619" custScaleY="92950" custLinFactNeighborX="27534" custLinFactNeighborY="73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43C6E6-4167-4E7C-AB05-3DAA168B58B8}" type="pres">
      <dgm:prSet presAssocID="{8ADB0A14-85A3-4F57-85E2-03687010F150}" presName="hierChild3" presStyleCnt="0"/>
      <dgm:spPr/>
    </dgm:pt>
    <dgm:pt modelId="{85085172-1C8D-4DB4-B757-0730EF9E6919}" type="pres">
      <dgm:prSet presAssocID="{30BA6403-75DA-411D-8BDD-12D7223D6C84}" presName="Name17" presStyleLbl="parChTrans1D3" presStyleIdx="0" presStyleCnt="4"/>
      <dgm:spPr/>
      <dgm:t>
        <a:bodyPr/>
        <a:lstStyle/>
        <a:p>
          <a:endParaRPr lang="en-US"/>
        </a:p>
      </dgm:t>
    </dgm:pt>
    <dgm:pt modelId="{B7872E2B-15EB-4008-BDEC-46F94C2EA3A7}" type="pres">
      <dgm:prSet presAssocID="{28CFB9FF-E665-49AC-AA88-C3341AE779E4}" presName="hierRoot3" presStyleCnt="0"/>
      <dgm:spPr/>
    </dgm:pt>
    <dgm:pt modelId="{D5175B62-6B20-4F41-9C2B-FB9EF2BDC53E}" type="pres">
      <dgm:prSet presAssocID="{28CFB9FF-E665-49AC-AA88-C3341AE779E4}" presName="composite3" presStyleCnt="0"/>
      <dgm:spPr/>
    </dgm:pt>
    <dgm:pt modelId="{763A32E3-68F8-468F-93B6-364BA51E8F77}" type="pres">
      <dgm:prSet presAssocID="{28CFB9FF-E665-49AC-AA88-C3341AE779E4}" presName="image3" presStyleLbl="node3" presStyleIdx="0" presStyleCnt="4" custLinFactNeighborX="36991" custLinFactNeighborY="-31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495FC576-894F-4A1C-9F88-71556312BD73}" type="pres">
      <dgm:prSet presAssocID="{28CFB9FF-E665-49AC-AA88-C3341AE779E4}" presName="text3" presStyleLbl="revTx" presStyleIdx="2" presStyleCnt="8" custScaleX="142431" custScaleY="75612" custLinFactNeighborX="43365" custLinFactNeighborY="64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90ECF5-4375-4C06-9D15-B5FC00EF6493}" type="pres">
      <dgm:prSet presAssocID="{28CFB9FF-E665-49AC-AA88-C3341AE779E4}" presName="hierChild4" presStyleCnt="0"/>
      <dgm:spPr/>
    </dgm:pt>
    <dgm:pt modelId="{E721FC06-0ACF-41A3-B7AF-587E0F5F9610}" type="pres">
      <dgm:prSet presAssocID="{2353EBFF-A5CD-48F1-9E40-94235A37ECCD}" presName="Name17" presStyleLbl="parChTrans1D3" presStyleIdx="1" presStyleCnt="4"/>
      <dgm:spPr/>
      <dgm:t>
        <a:bodyPr/>
        <a:lstStyle/>
        <a:p>
          <a:endParaRPr lang="en-US"/>
        </a:p>
      </dgm:t>
    </dgm:pt>
    <dgm:pt modelId="{7250899F-EE86-4F46-A4BA-91992F7E7E01}" type="pres">
      <dgm:prSet presAssocID="{468576D7-6C07-419B-ABFB-1A2F3FEAD1EE}" presName="hierRoot3" presStyleCnt="0"/>
      <dgm:spPr/>
    </dgm:pt>
    <dgm:pt modelId="{6D4E048E-DC8C-4F03-A629-F926FABB5293}" type="pres">
      <dgm:prSet presAssocID="{468576D7-6C07-419B-ABFB-1A2F3FEAD1EE}" presName="composite3" presStyleCnt="0"/>
      <dgm:spPr/>
    </dgm:pt>
    <dgm:pt modelId="{0D9130D0-E16F-4962-AF1F-F819C1BB47E5}" type="pres">
      <dgm:prSet presAssocID="{468576D7-6C07-419B-ABFB-1A2F3FEAD1EE}" presName="image3" presStyleLbl="node3" presStyleIdx="1" presStyleCnt="4" custLinFactNeighborX="2014" custLinFactNeighborY="8186"/>
      <dgm:spPr>
        <a:noFill/>
        <a:ln>
          <a:noFill/>
        </a:ln>
      </dgm:spPr>
    </dgm:pt>
    <dgm:pt modelId="{E20EB0E9-1513-4E33-BF5B-C6B4D4C4A353}" type="pres">
      <dgm:prSet presAssocID="{468576D7-6C07-419B-ABFB-1A2F3FEAD1EE}" presName="text3" presStyleLbl="revTx" presStyleIdx="3" presStyleCnt="8" custScaleX="118402" custScaleY="99372" custLinFactNeighborX="67103" custLinFactNeighborY="68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A6DD4B-B152-4179-B374-337BD1D1F471}" type="pres">
      <dgm:prSet presAssocID="{468576D7-6C07-419B-ABFB-1A2F3FEAD1EE}" presName="hierChild4" presStyleCnt="0"/>
      <dgm:spPr/>
    </dgm:pt>
    <dgm:pt modelId="{20088837-1381-4C00-9E0C-6A207EB20A0C}" type="pres">
      <dgm:prSet presAssocID="{8DB8F379-D2A1-4650-9EB5-3554A709668B}" presName="Name10" presStyleLbl="parChTrans1D2" presStyleIdx="1" presStyleCnt="3"/>
      <dgm:spPr/>
      <dgm:t>
        <a:bodyPr/>
        <a:lstStyle/>
        <a:p>
          <a:endParaRPr lang="en-US"/>
        </a:p>
      </dgm:t>
    </dgm:pt>
    <dgm:pt modelId="{C647AF4D-5C65-4F96-A0B6-2BA08BE10292}" type="pres">
      <dgm:prSet presAssocID="{A0C83B87-2752-4894-B89B-4EEB5AB8A5BC}" presName="hierRoot2" presStyleCnt="0"/>
      <dgm:spPr/>
    </dgm:pt>
    <dgm:pt modelId="{E4D914A4-2C73-472D-BC58-54304154B081}" type="pres">
      <dgm:prSet presAssocID="{A0C83B87-2752-4894-B89B-4EEB5AB8A5BC}" presName="composite2" presStyleCnt="0"/>
      <dgm:spPr/>
    </dgm:pt>
    <dgm:pt modelId="{5252ED80-B392-437F-91D4-5077D408F555}" type="pres">
      <dgm:prSet presAssocID="{A0C83B87-2752-4894-B89B-4EEB5AB8A5BC}" presName="image2" presStyleLbl="node2" presStyleIdx="1" presStyleCnt="3" custLinFactNeighborX="-47667" custLinFactNeighborY="-13169"/>
      <dgm:spPr>
        <a:blipFill dpi="0" rotWithShape="1">
          <a:blip xmlns:r="http://schemas.openxmlformats.org/officeDocument/2006/relationships"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572" t="33286" r="7285" b="33286"/>
          </a:stretch>
        </a:blipFill>
        <a:ln>
          <a:solidFill>
            <a:srgbClr val="C00000"/>
          </a:solidFill>
        </a:ln>
      </dgm:spPr>
    </dgm:pt>
    <dgm:pt modelId="{9EC93BEA-90F3-41B2-A19C-2B9674A683EB}" type="pres">
      <dgm:prSet presAssocID="{A0C83B87-2752-4894-B89B-4EEB5AB8A5BC}" presName="text2" presStyleLbl="revTx" presStyleIdx="4" presStyleCnt="8" custScaleX="189960" custScaleY="148768" custLinFactNeighborX="18408" custLinFactNeighborY="-44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CA7910-AF35-46CE-9611-A8C928077A45}" type="pres">
      <dgm:prSet presAssocID="{A0C83B87-2752-4894-B89B-4EEB5AB8A5BC}" presName="hierChild3" presStyleCnt="0"/>
      <dgm:spPr/>
    </dgm:pt>
    <dgm:pt modelId="{32B6FBB0-8F13-4FBF-90C9-E87448C0C912}" type="pres">
      <dgm:prSet presAssocID="{F52F0A3C-B63B-4C77-83E8-4841D890949A}" presName="Name17" presStyleLbl="parChTrans1D3" presStyleIdx="2" presStyleCnt="4"/>
      <dgm:spPr/>
      <dgm:t>
        <a:bodyPr/>
        <a:lstStyle/>
        <a:p>
          <a:endParaRPr lang="en-US"/>
        </a:p>
      </dgm:t>
    </dgm:pt>
    <dgm:pt modelId="{3DEB8709-6D4E-4AA3-B0BA-BB23CC7F289A}" type="pres">
      <dgm:prSet presAssocID="{AEE4613D-C764-4C85-8094-37C23340B54B}" presName="hierRoot3" presStyleCnt="0"/>
      <dgm:spPr/>
    </dgm:pt>
    <dgm:pt modelId="{3634B82F-97BE-490B-AB08-6F71B66DA77C}" type="pres">
      <dgm:prSet presAssocID="{AEE4613D-C764-4C85-8094-37C23340B54B}" presName="composite3" presStyleCnt="0"/>
      <dgm:spPr/>
    </dgm:pt>
    <dgm:pt modelId="{5D2E2BD4-B1FE-4FDE-8B51-6FF0ED05E91B}" type="pres">
      <dgm:prSet presAssocID="{AEE4613D-C764-4C85-8094-37C23340B54B}" presName="image3" presStyleLbl="node3" presStyleIdx="2" presStyleCnt="4" custLinFactX="-100000" custLinFactNeighborX="-104158" custLinFactNeighborY="-41959"/>
      <dgm:spPr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2B463DC5-01BE-48DB-B115-2F3D86E1CBCC}" type="pres">
      <dgm:prSet presAssocID="{AEE4613D-C764-4C85-8094-37C23340B54B}" presName="text3" presStyleLbl="revTx" presStyleIdx="5" presStyleCnt="8" custLinFactNeighborX="7485" custLinFactNeighborY="-35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7B3DA3-C159-4673-B0AB-BBFCE8D8C309}" type="pres">
      <dgm:prSet presAssocID="{AEE4613D-C764-4C85-8094-37C23340B54B}" presName="hierChild4" presStyleCnt="0"/>
      <dgm:spPr/>
    </dgm:pt>
    <dgm:pt modelId="{75451F6B-3E23-417E-B0D5-A7790F32C84E}" type="pres">
      <dgm:prSet presAssocID="{03890AF6-853E-46B3-A0B0-98FC4D91A525}" presName="Name10" presStyleLbl="parChTrans1D2" presStyleIdx="2" presStyleCnt="3"/>
      <dgm:spPr/>
      <dgm:t>
        <a:bodyPr/>
        <a:lstStyle/>
        <a:p>
          <a:endParaRPr lang="en-US"/>
        </a:p>
      </dgm:t>
    </dgm:pt>
    <dgm:pt modelId="{3DB4E8B4-1ACB-45E5-B1D7-66AAA1A57D57}" type="pres">
      <dgm:prSet presAssocID="{8653CFB0-8F96-4827-8ECF-25BD715C1E4F}" presName="hierRoot2" presStyleCnt="0"/>
      <dgm:spPr/>
    </dgm:pt>
    <dgm:pt modelId="{0FCCE7F4-E390-4132-A935-6A869D504A97}" type="pres">
      <dgm:prSet presAssocID="{8653CFB0-8F96-4827-8ECF-25BD715C1E4F}" presName="composite2" presStyleCnt="0"/>
      <dgm:spPr/>
    </dgm:pt>
    <dgm:pt modelId="{F14FE15F-CDFA-4D25-8168-B77E3BCBDFDB}" type="pres">
      <dgm:prSet presAssocID="{8653CFB0-8F96-4827-8ECF-25BD715C1E4F}" presName="image2" presStyleLbl="node2" presStyleIdx="2" presStyleCnt="3"/>
      <dgm:spPr>
        <a:blipFill dpi="0" rotWithShape="1">
          <a:blip xmlns:r="http://schemas.openxmlformats.org/officeDocument/2006/relationships" r:embed="rId6"/>
          <a:srcRect/>
          <a:stretch>
            <a:fillRect l="-48429" r="-7571"/>
          </a:stretch>
        </a:blipFill>
      </dgm:spPr>
    </dgm:pt>
    <dgm:pt modelId="{2AA86EF9-F6EA-4964-A6F1-DD3DA09A283C}" type="pres">
      <dgm:prSet presAssocID="{8653CFB0-8F96-4827-8ECF-25BD715C1E4F}" presName="text2" presStyleLbl="revTx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0890F0-2A40-4D76-8AC4-2267276D9EC4}" type="pres">
      <dgm:prSet presAssocID="{8653CFB0-8F96-4827-8ECF-25BD715C1E4F}" presName="hierChild3" presStyleCnt="0"/>
      <dgm:spPr/>
    </dgm:pt>
    <dgm:pt modelId="{8DB31D37-2908-4143-A6DA-EECC39B5392B}" type="pres">
      <dgm:prSet presAssocID="{4DAF8575-E2FC-48E1-A028-7D62D038F522}" presName="Name17" presStyleLbl="parChTrans1D3" presStyleIdx="3" presStyleCnt="4"/>
      <dgm:spPr/>
      <dgm:t>
        <a:bodyPr/>
        <a:lstStyle/>
        <a:p>
          <a:endParaRPr lang="en-US"/>
        </a:p>
      </dgm:t>
    </dgm:pt>
    <dgm:pt modelId="{6B9AD836-0771-4613-B191-EEAA17ABC569}" type="pres">
      <dgm:prSet presAssocID="{B5A497CD-02BF-40E9-9485-7E7A79FD4EA6}" presName="hierRoot3" presStyleCnt="0"/>
      <dgm:spPr/>
    </dgm:pt>
    <dgm:pt modelId="{82A25D56-D680-46FB-9C87-218CC921D680}" type="pres">
      <dgm:prSet presAssocID="{B5A497CD-02BF-40E9-9485-7E7A79FD4EA6}" presName="composite3" presStyleCnt="0"/>
      <dgm:spPr/>
    </dgm:pt>
    <dgm:pt modelId="{C0466039-E21C-452A-843E-137B88E12889}" type="pres">
      <dgm:prSet presAssocID="{B5A497CD-02BF-40E9-9485-7E7A79FD4EA6}" presName="image3" presStyleLbl="node3" presStyleIdx="3" presStyleCnt="4" custLinFactX="-45185" custLinFactNeighborX="-100000" custLinFactNeighborY="-1168"/>
      <dgm:spPr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C24EE3D7-4BF3-48BD-83A0-4110580FD0F7}" type="pres">
      <dgm:prSet presAssocID="{B5A497CD-02BF-40E9-9485-7E7A79FD4EA6}" presName="text3" presStyleLbl="revTx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6C17C1-8D96-4902-A00A-FAC8F1E904FE}" type="pres">
      <dgm:prSet presAssocID="{B5A497CD-02BF-40E9-9485-7E7A79FD4EA6}" presName="hierChild4" presStyleCnt="0"/>
      <dgm:spPr/>
    </dgm:pt>
  </dgm:ptLst>
  <dgm:cxnLst>
    <dgm:cxn modelId="{8600D6CB-FF8D-49EE-8272-7212A9F9B5E9}" type="presOf" srcId="{8DB8F379-D2A1-4650-9EB5-3554A709668B}" destId="{20088837-1381-4C00-9E0C-6A207EB20A0C}" srcOrd="0" destOrd="0" presId="urn:microsoft.com/office/officeart/2009/layout/CirclePictureHierarchy"/>
    <dgm:cxn modelId="{1718C1E7-19C2-4BF6-A35C-0219CB74C91C}" type="presOf" srcId="{C1FF568E-D6A5-4B68-837E-D022483906C6}" destId="{1478C1F2-E103-410A-BD2A-1543A1590564}" srcOrd="0" destOrd="0" presId="urn:microsoft.com/office/officeart/2009/layout/CirclePictureHierarchy"/>
    <dgm:cxn modelId="{5D4EC9DA-4AAB-4EA8-BBB3-749017EFD8B2}" srcId="{C1FF568E-D6A5-4B68-837E-D022483906C6}" destId="{FBE87AC4-AC65-4DA5-996E-C6636DFDD5E5}" srcOrd="0" destOrd="0" parTransId="{8E1512E6-6563-480F-8708-E5CFB40BAF18}" sibTransId="{73004AE8-545E-4892-8CB0-636A9D4EF1CA}"/>
    <dgm:cxn modelId="{331FD960-C37F-46F7-A4DE-8340DEDB5A32}" srcId="{FBE87AC4-AC65-4DA5-996E-C6636DFDD5E5}" destId="{8653CFB0-8F96-4827-8ECF-25BD715C1E4F}" srcOrd="2" destOrd="0" parTransId="{03890AF6-853E-46B3-A0B0-98FC4D91A525}" sibTransId="{BE94EAD2-AB2A-4025-86E2-1179F982C1D8}"/>
    <dgm:cxn modelId="{B1AE734F-DC21-4A87-9A3B-61855DF8B885}" srcId="{A0C83B87-2752-4894-B89B-4EEB5AB8A5BC}" destId="{AEE4613D-C764-4C85-8094-37C23340B54B}" srcOrd="0" destOrd="0" parTransId="{F52F0A3C-B63B-4C77-83E8-4841D890949A}" sibTransId="{69317540-C29D-47A4-B03F-DE28DF552F0B}"/>
    <dgm:cxn modelId="{DE66D7D8-33B3-4E5C-BD05-91687ABB8402}" type="presOf" srcId="{2353EBFF-A5CD-48F1-9E40-94235A37ECCD}" destId="{E721FC06-0ACF-41A3-B7AF-587E0F5F9610}" srcOrd="0" destOrd="0" presId="urn:microsoft.com/office/officeart/2009/layout/CirclePictureHierarchy"/>
    <dgm:cxn modelId="{D7D98A88-3791-4306-971E-23B6F19EE6B8}" type="presOf" srcId="{B9A0741C-F061-4EA7-A5E3-4FF5A47A0C52}" destId="{22E0E8A4-829B-4E34-8485-8C02A747F7A7}" srcOrd="0" destOrd="0" presId="urn:microsoft.com/office/officeart/2009/layout/CirclePictureHierarchy"/>
    <dgm:cxn modelId="{DADE66BC-652C-40B2-B9D8-69446E32DE40}" type="presOf" srcId="{8ADB0A14-85A3-4F57-85E2-03687010F150}" destId="{912EBE44-F05C-410D-8D98-FDB6BB818906}" srcOrd="0" destOrd="0" presId="urn:microsoft.com/office/officeart/2009/layout/CirclePictureHierarchy"/>
    <dgm:cxn modelId="{189047B0-6C45-426B-970D-B94AF4280AE4}" srcId="{FBE87AC4-AC65-4DA5-996E-C6636DFDD5E5}" destId="{8ADB0A14-85A3-4F57-85E2-03687010F150}" srcOrd="0" destOrd="0" parTransId="{B9A0741C-F061-4EA7-A5E3-4FF5A47A0C52}" sibTransId="{64439A8F-DB67-448F-8CAC-D251C46FD11F}"/>
    <dgm:cxn modelId="{BC4E5AC7-4112-4735-8DB2-FF327289EE15}" type="presOf" srcId="{B5A497CD-02BF-40E9-9485-7E7A79FD4EA6}" destId="{C24EE3D7-4BF3-48BD-83A0-4110580FD0F7}" srcOrd="0" destOrd="0" presId="urn:microsoft.com/office/officeart/2009/layout/CirclePictureHierarchy"/>
    <dgm:cxn modelId="{5EB741F6-D5AB-4331-A294-75CBF0C95906}" type="presOf" srcId="{A0C83B87-2752-4894-B89B-4EEB5AB8A5BC}" destId="{9EC93BEA-90F3-41B2-A19C-2B9674A683EB}" srcOrd="0" destOrd="0" presId="urn:microsoft.com/office/officeart/2009/layout/CirclePictureHierarchy"/>
    <dgm:cxn modelId="{86BAC32D-3D79-4604-8A49-7C148611EABB}" type="presOf" srcId="{30BA6403-75DA-411D-8BDD-12D7223D6C84}" destId="{85085172-1C8D-4DB4-B757-0730EF9E6919}" srcOrd="0" destOrd="0" presId="urn:microsoft.com/office/officeart/2009/layout/CirclePictureHierarchy"/>
    <dgm:cxn modelId="{F6DA5430-1BEF-49C0-8A01-3DECFB501539}" type="presOf" srcId="{03890AF6-853E-46B3-A0B0-98FC4D91A525}" destId="{75451F6B-3E23-417E-B0D5-A7790F32C84E}" srcOrd="0" destOrd="0" presId="urn:microsoft.com/office/officeart/2009/layout/CirclePictureHierarchy"/>
    <dgm:cxn modelId="{A3D81DE9-739A-4812-95CE-FA626E5CE68B}" srcId="{8ADB0A14-85A3-4F57-85E2-03687010F150}" destId="{468576D7-6C07-419B-ABFB-1A2F3FEAD1EE}" srcOrd="1" destOrd="0" parTransId="{2353EBFF-A5CD-48F1-9E40-94235A37ECCD}" sibTransId="{E3962CB2-6D9C-45E0-829B-78B0092F049A}"/>
    <dgm:cxn modelId="{5AD91DBB-7848-4FBC-AC2E-9528B1C2CC3C}" srcId="{8653CFB0-8F96-4827-8ECF-25BD715C1E4F}" destId="{B5A497CD-02BF-40E9-9485-7E7A79FD4EA6}" srcOrd="0" destOrd="0" parTransId="{4DAF8575-E2FC-48E1-A028-7D62D038F522}" sibTransId="{67A21366-E816-4770-B989-549738F70D8A}"/>
    <dgm:cxn modelId="{48B4CFF8-B8D9-456F-9FA3-03D59A887C3D}" srcId="{FBE87AC4-AC65-4DA5-996E-C6636DFDD5E5}" destId="{A0C83B87-2752-4894-B89B-4EEB5AB8A5BC}" srcOrd="1" destOrd="0" parTransId="{8DB8F379-D2A1-4650-9EB5-3554A709668B}" sibTransId="{C039F642-227E-4F39-ADFF-3DAC2D9A54AA}"/>
    <dgm:cxn modelId="{85037E09-30A2-42EA-BF10-E265FF204E43}" type="presOf" srcId="{AEE4613D-C764-4C85-8094-37C23340B54B}" destId="{2B463DC5-01BE-48DB-B115-2F3D86E1CBCC}" srcOrd="0" destOrd="0" presId="urn:microsoft.com/office/officeart/2009/layout/CirclePictureHierarchy"/>
    <dgm:cxn modelId="{34534DBC-D73A-4250-A7F3-6B752EC09C57}" type="presOf" srcId="{28CFB9FF-E665-49AC-AA88-C3341AE779E4}" destId="{495FC576-894F-4A1C-9F88-71556312BD73}" srcOrd="0" destOrd="0" presId="urn:microsoft.com/office/officeart/2009/layout/CirclePictureHierarchy"/>
    <dgm:cxn modelId="{99EBD996-7D7F-46FC-A1FD-A79F9A75F7FC}" type="presOf" srcId="{468576D7-6C07-419B-ABFB-1A2F3FEAD1EE}" destId="{E20EB0E9-1513-4E33-BF5B-C6B4D4C4A353}" srcOrd="0" destOrd="0" presId="urn:microsoft.com/office/officeart/2009/layout/CirclePictureHierarchy"/>
    <dgm:cxn modelId="{0D4BF984-81F5-4B2B-A36C-40DF3619DD4B}" type="presOf" srcId="{FBE87AC4-AC65-4DA5-996E-C6636DFDD5E5}" destId="{4ADD9039-3F1A-45D6-8841-22E9D0069C0F}" srcOrd="0" destOrd="0" presId="urn:microsoft.com/office/officeart/2009/layout/CirclePictureHierarchy"/>
    <dgm:cxn modelId="{DFC93DA1-F00A-4FEB-AB4D-0B37E39B56F8}" type="presOf" srcId="{4DAF8575-E2FC-48E1-A028-7D62D038F522}" destId="{8DB31D37-2908-4143-A6DA-EECC39B5392B}" srcOrd="0" destOrd="0" presId="urn:microsoft.com/office/officeart/2009/layout/CirclePictureHierarchy"/>
    <dgm:cxn modelId="{E70731EE-8416-47DA-9CFD-9E9A131C0779}" type="presOf" srcId="{F52F0A3C-B63B-4C77-83E8-4841D890949A}" destId="{32B6FBB0-8F13-4FBF-90C9-E87448C0C912}" srcOrd="0" destOrd="0" presId="urn:microsoft.com/office/officeart/2009/layout/CirclePictureHierarchy"/>
    <dgm:cxn modelId="{7A7A6843-2163-41E0-B758-612C3ECF5695}" srcId="{8ADB0A14-85A3-4F57-85E2-03687010F150}" destId="{28CFB9FF-E665-49AC-AA88-C3341AE779E4}" srcOrd="0" destOrd="0" parTransId="{30BA6403-75DA-411D-8BDD-12D7223D6C84}" sibTransId="{88DCEE20-693B-43D6-97E2-04CC0300DD29}"/>
    <dgm:cxn modelId="{C50232F7-8093-4698-8E1E-6FFF02A27F55}" type="presOf" srcId="{8653CFB0-8F96-4827-8ECF-25BD715C1E4F}" destId="{2AA86EF9-F6EA-4964-A6F1-DD3DA09A283C}" srcOrd="0" destOrd="0" presId="urn:microsoft.com/office/officeart/2009/layout/CirclePictureHierarchy"/>
    <dgm:cxn modelId="{CE4CC3B9-FC42-4F93-823C-897D60C29E82}" type="presParOf" srcId="{1478C1F2-E103-410A-BD2A-1543A1590564}" destId="{523DBA89-EC4E-4B0E-845E-2B32C0942B7F}" srcOrd="0" destOrd="0" presId="urn:microsoft.com/office/officeart/2009/layout/CirclePictureHierarchy"/>
    <dgm:cxn modelId="{831A2327-D92F-4E39-99F5-158023285F10}" type="presParOf" srcId="{523DBA89-EC4E-4B0E-845E-2B32C0942B7F}" destId="{6E66C5B0-87F5-43C3-9CF4-1FA00A946AAD}" srcOrd="0" destOrd="0" presId="urn:microsoft.com/office/officeart/2009/layout/CirclePictureHierarchy"/>
    <dgm:cxn modelId="{F31B6DE3-6BD5-410A-8A1C-30B518422D7F}" type="presParOf" srcId="{6E66C5B0-87F5-43C3-9CF4-1FA00A946AAD}" destId="{6BB2829E-71C4-4DDB-BF00-7EDE5285DB04}" srcOrd="0" destOrd="0" presId="urn:microsoft.com/office/officeart/2009/layout/CirclePictureHierarchy"/>
    <dgm:cxn modelId="{09983985-04B3-4449-8982-E5184A808F0E}" type="presParOf" srcId="{6E66C5B0-87F5-43C3-9CF4-1FA00A946AAD}" destId="{4ADD9039-3F1A-45D6-8841-22E9D0069C0F}" srcOrd="1" destOrd="0" presId="urn:microsoft.com/office/officeart/2009/layout/CirclePictureHierarchy"/>
    <dgm:cxn modelId="{135A9221-DC12-4FC5-8C78-A12E36730DB7}" type="presParOf" srcId="{523DBA89-EC4E-4B0E-845E-2B32C0942B7F}" destId="{0C61EFBB-1153-4DF3-8C70-422ED56A3593}" srcOrd="1" destOrd="0" presId="urn:microsoft.com/office/officeart/2009/layout/CirclePictureHierarchy"/>
    <dgm:cxn modelId="{7E2BFE7B-1089-4CE8-8652-054A2B5E3DD8}" type="presParOf" srcId="{0C61EFBB-1153-4DF3-8C70-422ED56A3593}" destId="{22E0E8A4-829B-4E34-8485-8C02A747F7A7}" srcOrd="0" destOrd="0" presId="urn:microsoft.com/office/officeart/2009/layout/CirclePictureHierarchy"/>
    <dgm:cxn modelId="{98358FBF-EB6D-46CD-BC2F-42202CB551ED}" type="presParOf" srcId="{0C61EFBB-1153-4DF3-8C70-422ED56A3593}" destId="{670579AC-F5D7-40CD-9BC6-6BBE49EC54F3}" srcOrd="1" destOrd="0" presId="urn:microsoft.com/office/officeart/2009/layout/CirclePictureHierarchy"/>
    <dgm:cxn modelId="{595B5254-9B4A-42A4-A66D-ADE432E1C5B2}" type="presParOf" srcId="{670579AC-F5D7-40CD-9BC6-6BBE49EC54F3}" destId="{1E017B14-EE3E-4011-996D-2B3CCDB29B66}" srcOrd="0" destOrd="0" presId="urn:microsoft.com/office/officeart/2009/layout/CirclePictureHierarchy"/>
    <dgm:cxn modelId="{A48DA29A-9410-46FB-8EF5-59307838783A}" type="presParOf" srcId="{1E017B14-EE3E-4011-996D-2B3CCDB29B66}" destId="{30008D48-2714-4B08-9228-EF49537CB2DD}" srcOrd="0" destOrd="0" presId="urn:microsoft.com/office/officeart/2009/layout/CirclePictureHierarchy"/>
    <dgm:cxn modelId="{613B8B7E-4E2B-4CA0-84EB-C4C3439E2C70}" type="presParOf" srcId="{1E017B14-EE3E-4011-996D-2B3CCDB29B66}" destId="{912EBE44-F05C-410D-8D98-FDB6BB818906}" srcOrd="1" destOrd="0" presId="urn:microsoft.com/office/officeart/2009/layout/CirclePictureHierarchy"/>
    <dgm:cxn modelId="{693A6C4E-72CC-4CA5-A2F4-259378B22C9D}" type="presParOf" srcId="{670579AC-F5D7-40CD-9BC6-6BBE49EC54F3}" destId="{2D43C6E6-4167-4E7C-AB05-3DAA168B58B8}" srcOrd="1" destOrd="0" presId="urn:microsoft.com/office/officeart/2009/layout/CirclePictureHierarchy"/>
    <dgm:cxn modelId="{FBC8BAA8-1B50-4F85-A065-BCA63579CB8C}" type="presParOf" srcId="{2D43C6E6-4167-4E7C-AB05-3DAA168B58B8}" destId="{85085172-1C8D-4DB4-B757-0730EF9E6919}" srcOrd="0" destOrd="0" presId="urn:microsoft.com/office/officeart/2009/layout/CirclePictureHierarchy"/>
    <dgm:cxn modelId="{9A6A00F3-FC9B-4E73-B3A1-D1D01E6F468D}" type="presParOf" srcId="{2D43C6E6-4167-4E7C-AB05-3DAA168B58B8}" destId="{B7872E2B-15EB-4008-BDEC-46F94C2EA3A7}" srcOrd="1" destOrd="0" presId="urn:microsoft.com/office/officeart/2009/layout/CirclePictureHierarchy"/>
    <dgm:cxn modelId="{ED860807-7623-4A9D-BE14-F290F18A09CA}" type="presParOf" srcId="{B7872E2B-15EB-4008-BDEC-46F94C2EA3A7}" destId="{D5175B62-6B20-4F41-9C2B-FB9EF2BDC53E}" srcOrd="0" destOrd="0" presId="urn:microsoft.com/office/officeart/2009/layout/CirclePictureHierarchy"/>
    <dgm:cxn modelId="{0E5D32EA-68ED-4A36-B406-6063718E65A6}" type="presParOf" srcId="{D5175B62-6B20-4F41-9C2B-FB9EF2BDC53E}" destId="{763A32E3-68F8-468F-93B6-364BA51E8F77}" srcOrd="0" destOrd="0" presId="urn:microsoft.com/office/officeart/2009/layout/CirclePictureHierarchy"/>
    <dgm:cxn modelId="{72644F5B-56AE-43A9-8505-193975E5C1AC}" type="presParOf" srcId="{D5175B62-6B20-4F41-9C2B-FB9EF2BDC53E}" destId="{495FC576-894F-4A1C-9F88-71556312BD73}" srcOrd="1" destOrd="0" presId="urn:microsoft.com/office/officeart/2009/layout/CirclePictureHierarchy"/>
    <dgm:cxn modelId="{801D83FD-DDEF-4B17-83F9-1781772F1EE2}" type="presParOf" srcId="{B7872E2B-15EB-4008-BDEC-46F94C2EA3A7}" destId="{7E90ECF5-4375-4C06-9D15-B5FC00EF6493}" srcOrd="1" destOrd="0" presId="urn:microsoft.com/office/officeart/2009/layout/CirclePictureHierarchy"/>
    <dgm:cxn modelId="{67D27DB9-EC87-4B14-85C7-89CF86C3CB5B}" type="presParOf" srcId="{2D43C6E6-4167-4E7C-AB05-3DAA168B58B8}" destId="{E721FC06-0ACF-41A3-B7AF-587E0F5F9610}" srcOrd="2" destOrd="0" presId="urn:microsoft.com/office/officeart/2009/layout/CirclePictureHierarchy"/>
    <dgm:cxn modelId="{22622D0B-24C1-4A87-B257-DD62937B6251}" type="presParOf" srcId="{2D43C6E6-4167-4E7C-AB05-3DAA168B58B8}" destId="{7250899F-EE86-4F46-A4BA-91992F7E7E01}" srcOrd="3" destOrd="0" presId="urn:microsoft.com/office/officeart/2009/layout/CirclePictureHierarchy"/>
    <dgm:cxn modelId="{89B5070E-FEBD-4375-8AE3-735AB4BD3A60}" type="presParOf" srcId="{7250899F-EE86-4F46-A4BA-91992F7E7E01}" destId="{6D4E048E-DC8C-4F03-A629-F926FABB5293}" srcOrd="0" destOrd="0" presId="urn:microsoft.com/office/officeart/2009/layout/CirclePictureHierarchy"/>
    <dgm:cxn modelId="{043267B5-783A-49B5-BA91-81A83709BA74}" type="presParOf" srcId="{6D4E048E-DC8C-4F03-A629-F926FABB5293}" destId="{0D9130D0-E16F-4962-AF1F-F819C1BB47E5}" srcOrd="0" destOrd="0" presId="urn:microsoft.com/office/officeart/2009/layout/CirclePictureHierarchy"/>
    <dgm:cxn modelId="{6EBE22AF-A3B4-4223-B01B-AA54775C5BB7}" type="presParOf" srcId="{6D4E048E-DC8C-4F03-A629-F926FABB5293}" destId="{E20EB0E9-1513-4E33-BF5B-C6B4D4C4A353}" srcOrd="1" destOrd="0" presId="urn:microsoft.com/office/officeart/2009/layout/CirclePictureHierarchy"/>
    <dgm:cxn modelId="{53ABF9CC-F59A-4D52-A0C4-8F052830C513}" type="presParOf" srcId="{7250899F-EE86-4F46-A4BA-91992F7E7E01}" destId="{CCA6DD4B-B152-4179-B374-337BD1D1F471}" srcOrd="1" destOrd="0" presId="urn:microsoft.com/office/officeart/2009/layout/CirclePictureHierarchy"/>
    <dgm:cxn modelId="{4F8BCE3A-F30E-4FAE-84BD-3CFE361DF268}" type="presParOf" srcId="{0C61EFBB-1153-4DF3-8C70-422ED56A3593}" destId="{20088837-1381-4C00-9E0C-6A207EB20A0C}" srcOrd="2" destOrd="0" presId="urn:microsoft.com/office/officeart/2009/layout/CirclePictureHierarchy"/>
    <dgm:cxn modelId="{4D644D92-B69F-41DE-9601-0C6A02E76EB1}" type="presParOf" srcId="{0C61EFBB-1153-4DF3-8C70-422ED56A3593}" destId="{C647AF4D-5C65-4F96-A0B6-2BA08BE10292}" srcOrd="3" destOrd="0" presId="urn:microsoft.com/office/officeart/2009/layout/CirclePictureHierarchy"/>
    <dgm:cxn modelId="{2A155692-C2E1-4CCC-AD5C-5EEE0AA86BCE}" type="presParOf" srcId="{C647AF4D-5C65-4F96-A0B6-2BA08BE10292}" destId="{E4D914A4-2C73-472D-BC58-54304154B081}" srcOrd="0" destOrd="0" presId="urn:microsoft.com/office/officeart/2009/layout/CirclePictureHierarchy"/>
    <dgm:cxn modelId="{361BA1E6-BD22-4BC0-B7DB-D2EDF638E92C}" type="presParOf" srcId="{E4D914A4-2C73-472D-BC58-54304154B081}" destId="{5252ED80-B392-437F-91D4-5077D408F555}" srcOrd="0" destOrd="0" presId="urn:microsoft.com/office/officeart/2009/layout/CirclePictureHierarchy"/>
    <dgm:cxn modelId="{37C0EB10-1EE9-4A30-9FD0-F7582FB77446}" type="presParOf" srcId="{E4D914A4-2C73-472D-BC58-54304154B081}" destId="{9EC93BEA-90F3-41B2-A19C-2B9674A683EB}" srcOrd="1" destOrd="0" presId="urn:microsoft.com/office/officeart/2009/layout/CirclePictureHierarchy"/>
    <dgm:cxn modelId="{27F79598-5741-45B2-A082-4B71135AB9D7}" type="presParOf" srcId="{C647AF4D-5C65-4F96-A0B6-2BA08BE10292}" destId="{DDCA7910-AF35-46CE-9611-A8C928077A45}" srcOrd="1" destOrd="0" presId="urn:microsoft.com/office/officeart/2009/layout/CirclePictureHierarchy"/>
    <dgm:cxn modelId="{7F2F572F-A89F-47AF-92D8-7EEEA086140E}" type="presParOf" srcId="{DDCA7910-AF35-46CE-9611-A8C928077A45}" destId="{32B6FBB0-8F13-4FBF-90C9-E87448C0C912}" srcOrd="0" destOrd="0" presId="urn:microsoft.com/office/officeart/2009/layout/CirclePictureHierarchy"/>
    <dgm:cxn modelId="{E093D3C7-273D-4EC5-A88B-8ABD8D07D89C}" type="presParOf" srcId="{DDCA7910-AF35-46CE-9611-A8C928077A45}" destId="{3DEB8709-6D4E-4AA3-B0BA-BB23CC7F289A}" srcOrd="1" destOrd="0" presId="urn:microsoft.com/office/officeart/2009/layout/CirclePictureHierarchy"/>
    <dgm:cxn modelId="{84043A8B-E571-4D99-A0E5-BA69080D5244}" type="presParOf" srcId="{3DEB8709-6D4E-4AA3-B0BA-BB23CC7F289A}" destId="{3634B82F-97BE-490B-AB08-6F71B66DA77C}" srcOrd="0" destOrd="0" presId="urn:microsoft.com/office/officeart/2009/layout/CirclePictureHierarchy"/>
    <dgm:cxn modelId="{4A4BEB86-D62A-4677-A4AE-5006B7E48A9A}" type="presParOf" srcId="{3634B82F-97BE-490B-AB08-6F71B66DA77C}" destId="{5D2E2BD4-B1FE-4FDE-8B51-6FF0ED05E91B}" srcOrd="0" destOrd="0" presId="urn:microsoft.com/office/officeart/2009/layout/CirclePictureHierarchy"/>
    <dgm:cxn modelId="{D2BED66A-9E35-47FC-9B0E-D58D72962FCE}" type="presParOf" srcId="{3634B82F-97BE-490B-AB08-6F71B66DA77C}" destId="{2B463DC5-01BE-48DB-B115-2F3D86E1CBCC}" srcOrd="1" destOrd="0" presId="urn:microsoft.com/office/officeart/2009/layout/CirclePictureHierarchy"/>
    <dgm:cxn modelId="{7D24CE6B-7C02-4D7D-B846-947657043EF1}" type="presParOf" srcId="{3DEB8709-6D4E-4AA3-B0BA-BB23CC7F289A}" destId="{637B3DA3-C159-4673-B0AB-BBFCE8D8C309}" srcOrd="1" destOrd="0" presId="urn:microsoft.com/office/officeart/2009/layout/CirclePictureHierarchy"/>
    <dgm:cxn modelId="{378A5678-EDAB-479E-BED3-E888931A842C}" type="presParOf" srcId="{0C61EFBB-1153-4DF3-8C70-422ED56A3593}" destId="{75451F6B-3E23-417E-B0D5-A7790F32C84E}" srcOrd="4" destOrd="0" presId="urn:microsoft.com/office/officeart/2009/layout/CirclePictureHierarchy"/>
    <dgm:cxn modelId="{7654182E-FC44-488F-84BB-C47272AF6A0C}" type="presParOf" srcId="{0C61EFBB-1153-4DF3-8C70-422ED56A3593}" destId="{3DB4E8B4-1ACB-45E5-B1D7-66AAA1A57D57}" srcOrd="5" destOrd="0" presId="urn:microsoft.com/office/officeart/2009/layout/CirclePictureHierarchy"/>
    <dgm:cxn modelId="{C0C1AEB3-7D0C-4AB2-8CF0-E65AF0AF7966}" type="presParOf" srcId="{3DB4E8B4-1ACB-45E5-B1D7-66AAA1A57D57}" destId="{0FCCE7F4-E390-4132-A935-6A869D504A97}" srcOrd="0" destOrd="0" presId="urn:microsoft.com/office/officeart/2009/layout/CirclePictureHierarchy"/>
    <dgm:cxn modelId="{4FD13555-703B-4476-BAAE-FBB11916DA44}" type="presParOf" srcId="{0FCCE7F4-E390-4132-A935-6A869D504A97}" destId="{F14FE15F-CDFA-4D25-8168-B77E3BCBDFDB}" srcOrd="0" destOrd="0" presId="urn:microsoft.com/office/officeart/2009/layout/CirclePictureHierarchy"/>
    <dgm:cxn modelId="{F27E0738-8D1E-4F01-9A65-856A3467401F}" type="presParOf" srcId="{0FCCE7F4-E390-4132-A935-6A869D504A97}" destId="{2AA86EF9-F6EA-4964-A6F1-DD3DA09A283C}" srcOrd="1" destOrd="0" presId="urn:microsoft.com/office/officeart/2009/layout/CirclePictureHierarchy"/>
    <dgm:cxn modelId="{244BF73E-67D5-4E54-9F13-748A1E2A8BB4}" type="presParOf" srcId="{3DB4E8B4-1ACB-45E5-B1D7-66AAA1A57D57}" destId="{D50890F0-2A40-4D76-8AC4-2267276D9EC4}" srcOrd="1" destOrd="0" presId="urn:microsoft.com/office/officeart/2009/layout/CirclePictureHierarchy"/>
    <dgm:cxn modelId="{1631797C-4EEF-44D1-A80A-2B77E86C7577}" type="presParOf" srcId="{D50890F0-2A40-4D76-8AC4-2267276D9EC4}" destId="{8DB31D37-2908-4143-A6DA-EECC39B5392B}" srcOrd="0" destOrd="0" presId="urn:microsoft.com/office/officeart/2009/layout/CirclePictureHierarchy"/>
    <dgm:cxn modelId="{7B59C498-483D-41EE-8547-CBE3307085C8}" type="presParOf" srcId="{D50890F0-2A40-4D76-8AC4-2267276D9EC4}" destId="{6B9AD836-0771-4613-B191-EEAA17ABC569}" srcOrd="1" destOrd="0" presId="urn:microsoft.com/office/officeart/2009/layout/CirclePictureHierarchy"/>
    <dgm:cxn modelId="{DFEA383C-B841-4FF4-A862-C28C87D8E6F8}" type="presParOf" srcId="{6B9AD836-0771-4613-B191-EEAA17ABC569}" destId="{82A25D56-D680-46FB-9C87-218CC921D680}" srcOrd="0" destOrd="0" presId="urn:microsoft.com/office/officeart/2009/layout/CirclePictureHierarchy"/>
    <dgm:cxn modelId="{DEBA0F13-60C7-4C0B-BBF4-A837C8D8A213}" type="presParOf" srcId="{82A25D56-D680-46FB-9C87-218CC921D680}" destId="{C0466039-E21C-452A-843E-137B88E12889}" srcOrd="0" destOrd="0" presId="urn:microsoft.com/office/officeart/2009/layout/CirclePictureHierarchy"/>
    <dgm:cxn modelId="{53659888-6952-414E-9ED7-62BBE8116E92}" type="presParOf" srcId="{82A25D56-D680-46FB-9C87-218CC921D680}" destId="{C24EE3D7-4BF3-48BD-83A0-4110580FD0F7}" srcOrd="1" destOrd="0" presId="urn:microsoft.com/office/officeart/2009/layout/CirclePictureHierarchy"/>
    <dgm:cxn modelId="{7A1DB2D8-7D1A-4794-BE2B-F423089FAC22}" type="presParOf" srcId="{6B9AD836-0771-4613-B191-EEAA17ABC569}" destId="{456C17C1-8D96-4902-A00A-FAC8F1E904FE}" srcOrd="1" destOrd="0" presId="urn:microsoft.com/office/officeart/2009/layout/CirclePicture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FF568E-D6A5-4B68-837E-D022483906C6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FBE87AC4-AC65-4DA5-996E-C6636DFDD5E5}">
      <dgm:prSet phldrT="[Tekstas]" custT="1"/>
      <dgm:spPr/>
      <dgm:t>
        <a:bodyPr/>
        <a:lstStyle/>
        <a:p>
          <a:r>
            <a:rPr lang="en-US" sz="36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3. </a:t>
          </a:r>
          <a:r>
            <a:rPr lang="en-US" sz="36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KOVOS SU NUSIKALSTAMUMU IR JO PREVENCIJOS U</a:t>
          </a:r>
          <a:r>
            <a:rPr lang="lt-LT" sz="36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Ž</a:t>
          </a:r>
          <a:r>
            <a:rPr lang="en-US" sz="36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TIKRINIMO GEB</a:t>
          </a:r>
          <a:r>
            <a:rPr lang="lt-LT" sz="36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Ė</a:t>
          </a:r>
          <a:r>
            <a:rPr lang="en-US" sz="36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JIM</a:t>
          </a:r>
          <a:r>
            <a:rPr lang="lt-LT" sz="36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Ų</a:t>
          </a:r>
          <a:r>
            <a:rPr lang="en-US" sz="36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STIPRINIMAS</a:t>
          </a:r>
          <a:endParaRPr lang="lt-LT" sz="3600" b="1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8E1512E6-6563-480F-8708-E5CFB40BAF18}" type="parTrans" cxnId="{5D4EC9DA-4AAB-4EA8-BBB3-749017EFD8B2}">
      <dgm:prSet/>
      <dgm:spPr/>
      <dgm:t>
        <a:bodyPr/>
        <a:lstStyle/>
        <a:p>
          <a:endParaRPr lang="lt-LT"/>
        </a:p>
      </dgm:t>
    </dgm:pt>
    <dgm:pt modelId="{73004AE8-545E-4892-8CB0-636A9D4EF1CA}" type="sibTrans" cxnId="{5D4EC9DA-4AAB-4EA8-BBB3-749017EFD8B2}">
      <dgm:prSet/>
      <dgm:spPr/>
      <dgm:t>
        <a:bodyPr/>
        <a:lstStyle/>
        <a:p>
          <a:endParaRPr lang="lt-LT"/>
        </a:p>
      </dgm:t>
    </dgm:pt>
    <dgm:pt modelId="{8ADB0A14-85A3-4F57-85E2-03687010F150}">
      <dgm:prSet phldrT="[Tekstas]" custT="1"/>
      <dgm:spPr/>
      <dgm:t>
        <a:bodyPr/>
        <a:lstStyle/>
        <a:p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3.1. </a:t>
          </a:r>
          <a:r>
            <a:rPr lang="pt-BR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IT sistemos ir tinklai</a:t>
          </a:r>
          <a:endParaRPr lang="lt-LT" sz="3000" b="1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B9A0741C-F061-4EA7-A5E3-4FF5A47A0C52}" type="parTrans" cxnId="{189047B0-6C45-426B-970D-B94AF4280AE4}">
      <dgm:prSet/>
      <dgm:spPr/>
      <dgm:t>
        <a:bodyPr/>
        <a:lstStyle/>
        <a:p>
          <a:endParaRPr lang="lt-LT"/>
        </a:p>
      </dgm:t>
    </dgm:pt>
    <dgm:pt modelId="{64439A8F-DB67-448F-8CAC-D251C46FD11F}" type="sibTrans" cxnId="{189047B0-6C45-426B-970D-B94AF4280AE4}">
      <dgm:prSet/>
      <dgm:spPr/>
      <dgm:t>
        <a:bodyPr/>
        <a:lstStyle/>
        <a:p>
          <a:endParaRPr lang="lt-LT"/>
        </a:p>
      </dgm:t>
    </dgm:pt>
    <dgm:pt modelId="{28CFB9FF-E665-49AC-AA88-C3341AE779E4}">
      <dgm:prSet phldrT="[Tekstas]" custT="1"/>
      <dgm:spPr/>
      <dgm:t>
        <a:bodyPr/>
        <a:lstStyle/>
        <a:p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2 </a:t>
          </a:r>
          <a:r>
            <a:rPr lang="lt-LT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</a:t>
          </a:r>
          <a:r>
            <a:rPr lang="lt-LT" sz="30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rojekt</a:t>
          </a:r>
          <a:r>
            <a:rPr lang="en-US" sz="30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ai</a:t>
          </a:r>
          <a:r>
            <a:rPr lang="lt-LT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(PD)</a:t>
          </a:r>
        </a:p>
      </dgm:t>
    </dgm:pt>
    <dgm:pt modelId="{30BA6403-75DA-411D-8BDD-12D7223D6C84}" type="parTrans" cxnId="{7A7A6843-2163-41E0-B758-612C3ECF5695}">
      <dgm:prSet/>
      <dgm:spPr/>
      <dgm:t>
        <a:bodyPr/>
        <a:lstStyle/>
        <a:p>
          <a:endParaRPr lang="lt-LT"/>
        </a:p>
      </dgm:t>
    </dgm:pt>
    <dgm:pt modelId="{88DCEE20-693B-43D6-97E2-04CC0300DD29}" type="sibTrans" cxnId="{7A7A6843-2163-41E0-B758-612C3ECF5695}">
      <dgm:prSet/>
      <dgm:spPr/>
      <dgm:t>
        <a:bodyPr/>
        <a:lstStyle/>
        <a:p>
          <a:endParaRPr lang="lt-LT"/>
        </a:p>
      </dgm:t>
    </dgm:pt>
    <dgm:pt modelId="{468576D7-6C07-419B-ABFB-1A2F3FEAD1EE}">
      <dgm:prSet phldrT="[Tekstas]" custT="1"/>
      <dgm:spPr/>
      <dgm:t>
        <a:bodyPr/>
        <a:lstStyle/>
        <a:p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6 </a:t>
          </a:r>
          <a:r>
            <a:rPr lang="lt-LT" sz="30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projektai</a:t>
          </a:r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(PD)</a:t>
          </a:r>
          <a:endParaRPr lang="lt-LT" sz="3000" b="1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2353EBFF-A5CD-48F1-9E40-94235A37ECCD}" type="parTrans" cxnId="{A3D81DE9-739A-4812-95CE-FA626E5CE68B}">
      <dgm:prSet/>
      <dgm:spPr>
        <a:ln>
          <a:noFill/>
        </a:ln>
      </dgm:spPr>
      <dgm:t>
        <a:bodyPr/>
        <a:lstStyle/>
        <a:p>
          <a:endParaRPr lang="lt-LT"/>
        </a:p>
      </dgm:t>
    </dgm:pt>
    <dgm:pt modelId="{E3962CB2-6D9C-45E0-829B-78B0092F049A}" type="sibTrans" cxnId="{A3D81DE9-739A-4812-95CE-FA626E5CE68B}">
      <dgm:prSet/>
      <dgm:spPr/>
      <dgm:t>
        <a:bodyPr/>
        <a:lstStyle/>
        <a:p>
          <a:endParaRPr lang="lt-LT"/>
        </a:p>
      </dgm:t>
    </dgm:pt>
    <dgm:pt modelId="{A0C83B87-2752-4894-B89B-4EEB5AB8A5BC}">
      <dgm:prSet phldrT="[Tekstas]" custT="1"/>
      <dgm:spPr/>
      <dgm:t>
        <a:bodyPr/>
        <a:lstStyle/>
        <a:p>
          <a:r>
            <a:rPr lang="en-US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3.2. </a:t>
          </a:r>
          <a:r>
            <a:rPr lang="lt-LT" sz="30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</a:t>
          </a:r>
          <a:r>
            <a:rPr lang="lt-LT" sz="3000" b="1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veiksmai, kuriais remiamas veiksmingas ir koordinuotas atsakas į krizes</a:t>
          </a:r>
          <a:endParaRPr lang="lt-LT" sz="3000" b="1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8DB8F379-D2A1-4650-9EB5-3554A709668B}" type="parTrans" cxnId="{48B4CFF8-B8D9-456F-9FA3-03D59A887C3D}">
      <dgm:prSet/>
      <dgm:spPr/>
      <dgm:t>
        <a:bodyPr/>
        <a:lstStyle/>
        <a:p>
          <a:endParaRPr lang="lt-LT"/>
        </a:p>
      </dgm:t>
    </dgm:pt>
    <dgm:pt modelId="{C039F642-227E-4F39-ADFF-3DAC2D9A54AA}" type="sibTrans" cxnId="{48B4CFF8-B8D9-456F-9FA3-03D59A887C3D}">
      <dgm:prSet/>
      <dgm:spPr/>
      <dgm:t>
        <a:bodyPr/>
        <a:lstStyle/>
        <a:p>
          <a:endParaRPr lang="lt-LT"/>
        </a:p>
      </dgm:t>
    </dgm:pt>
    <dgm:pt modelId="{AEE4613D-C764-4C85-8094-37C23340B54B}">
      <dgm:prSet phldrT="[Tekstas]"/>
      <dgm:spPr/>
      <dgm:t>
        <a:bodyPr/>
        <a:lstStyle/>
        <a:p>
          <a:endParaRPr lang="lt-LT" dirty="0"/>
        </a:p>
      </dgm:t>
    </dgm:pt>
    <dgm:pt modelId="{F52F0A3C-B63B-4C77-83E8-4841D890949A}" type="parTrans" cxnId="{B1AE734F-DC21-4A87-9A3B-61855DF8B885}">
      <dgm:prSet/>
      <dgm:spPr>
        <a:solidFill>
          <a:srgbClr val="C00000"/>
        </a:solidFill>
        <a:ln w="12700">
          <a:solidFill>
            <a:srgbClr val="C00000"/>
          </a:solidFill>
        </a:ln>
      </dgm:spPr>
      <dgm:t>
        <a:bodyPr/>
        <a:lstStyle/>
        <a:p>
          <a:endParaRPr lang="lt-LT"/>
        </a:p>
      </dgm:t>
    </dgm:pt>
    <dgm:pt modelId="{69317540-C29D-47A4-B03F-DE28DF552F0B}" type="sibTrans" cxnId="{B1AE734F-DC21-4A87-9A3B-61855DF8B885}">
      <dgm:prSet/>
      <dgm:spPr/>
      <dgm:t>
        <a:bodyPr/>
        <a:lstStyle/>
        <a:p>
          <a:endParaRPr lang="lt-LT"/>
        </a:p>
      </dgm:t>
    </dgm:pt>
    <dgm:pt modelId="{8653CFB0-8F96-4827-8ECF-25BD715C1E4F}">
      <dgm:prSet/>
      <dgm:spPr/>
      <dgm:t>
        <a:bodyPr/>
        <a:lstStyle/>
        <a:p>
          <a:endParaRPr lang="lt-LT"/>
        </a:p>
      </dgm:t>
    </dgm:pt>
    <dgm:pt modelId="{03890AF6-853E-46B3-A0B0-98FC4D91A525}" type="parTrans" cxnId="{331FD960-C37F-46F7-A4DE-8340DEDB5A32}">
      <dgm:prSet/>
      <dgm:spPr/>
      <dgm:t>
        <a:bodyPr/>
        <a:lstStyle/>
        <a:p>
          <a:endParaRPr lang="lt-LT"/>
        </a:p>
      </dgm:t>
    </dgm:pt>
    <dgm:pt modelId="{BE94EAD2-AB2A-4025-86E2-1179F982C1D8}" type="sibTrans" cxnId="{331FD960-C37F-46F7-A4DE-8340DEDB5A32}">
      <dgm:prSet/>
      <dgm:spPr/>
      <dgm:t>
        <a:bodyPr/>
        <a:lstStyle/>
        <a:p>
          <a:endParaRPr lang="lt-LT"/>
        </a:p>
      </dgm:t>
    </dgm:pt>
    <dgm:pt modelId="{B5A497CD-02BF-40E9-9485-7E7A79FD4EA6}">
      <dgm:prSet/>
      <dgm:spPr/>
      <dgm:t>
        <a:bodyPr/>
        <a:lstStyle/>
        <a:p>
          <a:endParaRPr lang="lt-LT"/>
        </a:p>
      </dgm:t>
    </dgm:pt>
    <dgm:pt modelId="{4DAF8575-E2FC-48E1-A028-7D62D038F522}" type="parTrans" cxnId="{5AD91DBB-7848-4FBC-AC2E-9528B1C2CC3C}">
      <dgm:prSet/>
      <dgm:spPr/>
      <dgm:t>
        <a:bodyPr/>
        <a:lstStyle/>
        <a:p>
          <a:endParaRPr lang="lt-LT"/>
        </a:p>
      </dgm:t>
    </dgm:pt>
    <dgm:pt modelId="{67A21366-E816-4770-B989-549738F70D8A}" type="sibTrans" cxnId="{5AD91DBB-7848-4FBC-AC2E-9528B1C2CC3C}">
      <dgm:prSet/>
      <dgm:spPr/>
      <dgm:t>
        <a:bodyPr/>
        <a:lstStyle/>
        <a:p>
          <a:endParaRPr lang="lt-LT"/>
        </a:p>
      </dgm:t>
    </dgm:pt>
    <dgm:pt modelId="{30B59AC4-09C6-46BF-846C-7B2C1BF889B4}">
      <dgm:prSet/>
      <dgm:spPr/>
      <dgm:t>
        <a:bodyPr/>
        <a:lstStyle/>
        <a:p>
          <a:endParaRPr lang="lt-LT"/>
        </a:p>
      </dgm:t>
    </dgm:pt>
    <dgm:pt modelId="{421097EC-1435-429E-B16E-C5C370B28797}" type="parTrans" cxnId="{38A07C72-9850-4936-955A-98A4DA0DE6E5}">
      <dgm:prSet/>
      <dgm:spPr/>
      <dgm:t>
        <a:bodyPr/>
        <a:lstStyle/>
        <a:p>
          <a:endParaRPr lang="lt-LT"/>
        </a:p>
      </dgm:t>
    </dgm:pt>
    <dgm:pt modelId="{024458FA-AC2F-43F4-B50E-58D4CC228128}" type="sibTrans" cxnId="{38A07C72-9850-4936-955A-98A4DA0DE6E5}">
      <dgm:prSet/>
      <dgm:spPr/>
      <dgm:t>
        <a:bodyPr/>
        <a:lstStyle/>
        <a:p>
          <a:endParaRPr lang="lt-LT"/>
        </a:p>
      </dgm:t>
    </dgm:pt>
    <dgm:pt modelId="{5B4883AC-C609-4F97-9C78-C05954F5141D}">
      <dgm:prSet/>
      <dgm:spPr/>
      <dgm:t>
        <a:bodyPr/>
        <a:lstStyle/>
        <a:p>
          <a:endParaRPr lang="lt-LT"/>
        </a:p>
      </dgm:t>
    </dgm:pt>
    <dgm:pt modelId="{D4CEE794-8A77-4007-A578-A053630759AD}" type="parTrans" cxnId="{D13AA100-D736-47DD-8580-58C324B30E93}">
      <dgm:prSet/>
      <dgm:spPr/>
      <dgm:t>
        <a:bodyPr/>
        <a:lstStyle/>
        <a:p>
          <a:endParaRPr lang="lt-LT"/>
        </a:p>
      </dgm:t>
    </dgm:pt>
    <dgm:pt modelId="{20585EC9-9ACC-4DC4-93EE-1CBEED7CE027}" type="sibTrans" cxnId="{D13AA100-D736-47DD-8580-58C324B30E93}">
      <dgm:prSet/>
      <dgm:spPr/>
      <dgm:t>
        <a:bodyPr/>
        <a:lstStyle/>
        <a:p>
          <a:endParaRPr lang="lt-LT"/>
        </a:p>
      </dgm:t>
    </dgm:pt>
    <dgm:pt modelId="{1478C1F2-E103-410A-BD2A-1543A1590564}" type="pres">
      <dgm:prSet presAssocID="{C1FF568E-D6A5-4B68-837E-D022483906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3DBA89-EC4E-4B0E-845E-2B32C0942B7F}" type="pres">
      <dgm:prSet presAssocID="{FBE87AC4-AC65-4DA5-996E-C6636DFDD5E5}" presName="hierRoot1" presStyleCnt="0"/>
      <dgm:spPr/>
    </dgm:pt>
    <dgm:pt modelId="{6E66C5B0-87F5-43C3-9CF4-1FA00A946AAD}" type="pres">
      <dgm:prSet presAssocID="{FBE87AC4-AC65-4DA5-996E-C6636DFDD5E5}" presName="composite" presStyleCnt="0"/>
      <dgm:spPr/>
    </dgm:pt>
    <dgm:pt modelId="{6BB2829E-71C4-4DDB-BF00-7EDE5285DB04}" type="pres">
      <dgm:prSet presAssocID="{FBE87AC4-AC65-4DA5-996E-C6636DFDD5E5}" presName="image" presStyleLbl="node0" presStyleIdx="0" presStyleCnt="1" custLinFactNeighborX="33605" custLinFactNeighborY="-871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4ADD9039-3F1A-45D6-8841-22E9D0069C0F}" type="pres">
      <dgm:prSet presAssocID="{FBE87AC4-AC65-4DA5-996E-C6636DFDD5E5}" presName="text" presStyleLbl="revTx" presStyleIdx="0" presStyleCnt="10" custScaleX="306251" custScaleY="148496" custLinFactX="35931" custLinFactNeighborX="100000" custLinFactNeighborY="-35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61EFBB-1153-4DF3-8C70-422ED56A3593}" type="pres">
      <dgm:prSet presAssocID="{FBE87AC4-AC65-4DA5-996E-C6636DFDD5E5}" presName="hierChild2" presStyleCnt="0"/>
      <dgm:spPr/>
    </dgm:pt>
    <dgm:pt modelId="{22E0E8A4-829B-4E34-8485-8C02A747F7A7}" type="pres">
      <dgm:prSet presAssocID="{B9A0741C-F061-4EA7-A5E3-4FF5A47A0C52}" presName="Name10" presStyleLbl="parChTrans1D2" presStyleIdx="0" presStyleCnt="4"/>
      <dgm:spPr/>
      <dgm:t>
        <a:bodyPr/>
        <a:lstStyle/>
        <a:p>
          <a:endParaRPr lang="en-US"/>
        </a:p>
      </dgm:t>
    </dgm:pt>
    <dgm:pt modelId="{670579AC-F5D7-40CD-9BC6-6BBE49EC54F3}" type="pres">
      <dgm:prSet presAssocID="{8ADB0A14-85A3-4F57-85E2-03687010F150}" presName="hierRoot2" presStyleCnt="0"/>
      <dgm:spPr/>
    </dgm:pt>
    <dgm:pt modelId="{1E017B14-EE3E-4011-996D-2B3CCDB29B66}" type="pres">
      <dgm:prSet presAssocID="{8ADB0A14-85A3-4F57-85E2-03687010F150}" presName="composite2" presStyleCnt="0"/>
      <dgm:spPr/>
    </dgm:pt>
    <dgm:pt modelId="{30008D48-2714-4B08-9228-EF49537CB2DD}" type="pres">
      <dgm:prSet presAssocID="{8ADB0A14-85A3-4F57-85E2-03687010F150}" presName="image2" presStyleLbl="node2" presStyleIdx="0" presStyleCnt="4" custLinFactNeighborX="-71848" custLinFactNeighborY="-34491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912EBE44-F05C-410D-8D98-FDB6BB818906}" type="pres">
      <dgm:prSet presAssocID="{8ADB0A14-85A3-4F57-85E2-03687010F150}" presName="text2" presStyleLbl="revTx" presStyleIdx="1" presStyleCnt="10" custScaleX="144619" custScaleY="92950" custLinFactNeighborX="-21644" custLinFactNeighborY="-304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43C6E6-4167-4E7C-AB05-3DAA168B58B8}" type="pres">
      <dgm:prSet presAssocID="{8ADB0A14-85A3-4F57-85E2-03687010F150}" presName="hierChild3" presStyleCnt="0"/>
      <dgm:spPr/>
    </dgm:pt>
    <dgm:pt modelId="{85085172-1C8D-4DB4-B757-0730EF9E6919}" type="pres">
      <dgm:prSet presAssocID="{30BA6403-75DA-411D-8BDD-12D7223D6C84}" presName="Name17" presStyleLbl="parChTrans1D3" presStyleIdx="0" presStyleCnt="5"/>
      <dgm:spPr/>
      <dgm:t>
        <a:bodyPr/>
        <a:lstStyle/>
        <a:p>
          <a:endParaRPr lang="en-US"/>
        </a:p>
      </dgm:t>
    </dgm:pt>
    <dgm:pt modelId="{B7872E2B-15EB-4008-BDEC-46F94C2EA3A7}" type="pres">
      <dgm:prSet presAssocID="{28CFB9FF-E665-49AC-AA88-C3341AE779E4}" presName="hierRoot3" presStyleCnt="0"/>
      <dgm:spPr/>
    </dgm:pt>
    <dgm:pt modelId="{D5175B62-6B20-4F41-9C2B-FB9EF2BDC53E}" type="pres">
      <dgm:prSet presAssocID="{28CFB9FF-E665-49AC-AA88-C3341AE779E4}" presName="composite3" presStyleCnt="0"/>
      <dgm:spPr/>
    </dgm:pt>
    <dgm:pt modelId="{763A32E3-68F8-468F-93B6-364BA51E8F77}" type="pres">
      <dgm:prSet presAssocID="{28CFB9FF-E665-49AC-AA88-C3341AE779E4}" presName="image3" presStyleLbl="node3" presStyleIdx="0" presStyleCnt="5" custLinFactNeighborX="26182" custLinFactNeighborY="22745"/>
      <dgm:spPr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495FC576-894F-4A1C-9F88-71556312BD73}" type="pres">
      <dgm:prSet presAssocID="{28CFB9FF-E665-49AC-AA88-C3341AE779E4}" presName="text3" presStyleLbl="revTx" presStyleIdx="2" presStyleCnt="10" custScaleX="170700" custScaleY="74385" custLinFactNeighborX="48926" custLinFactNeighborY="236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90ECF5-4375-4C06-9D15-B5FC00EF6493}" type="pres">
      <dgm:prSet presAssocID="{28CFB9FF-E665-49AC-AA88-C3341AE779E4}" presName="hierChild4" presStyleCnt="0"/>
      <dgm:spPr/>
    </dgm:pt>
    <dgm:pt modelId="{E721FC06-0ACF-41A3-B7AF-587E0F5F9610}" type="pres">
      <dgm:prSet presAssocID="{2353EBFF-A5CD-48F1-9E40-94235A37ECCD}" presName="Name17" presStyleLbl="parChTrans1D3" presStyleIdx="1" presStyleCnt="5"/>
      <dgm:spPr/>
      <dgm:t>
        <a:bodyPr/>
        <a:lstStyle/>
        <a:p>
          <a:endParaRPr lang="en-US"/>
        </a:p>
      </dgm:t>
    </dgm:pt>
    <dgm:pt modelId="{7250899F-EE86-4F46-A4BA-91992F7E7E01}" type="pres">
      <dgm:prSet presAssocID="{468576D7-6C07-419B-ABFB-1A2F3FEAD1EE}" presName="hierRoot3" presStyleCnt="0"/>
      <dgm:spPr/>
    </dgm:pt>
    <dgm:pt modelId="{6D4E048E-DC8C-4F03-A629-F926FABB5293}" type="pres">
      <dgm:prSet presAssocID="{468576D7-6C07-419B-ABFB-1A2F3FEAD1EE}" presName="composite3" presStyleCnt="0"/>
      <dgm:spPr/>
    </dgm:pt>
    <dgm:pt modelId="{0D9130D0-E16F-4962-AF1F-F819C1BB47E5}" type="pres">
      <dgm:prSet presAssocID="{468576D7-6C07-419B-ABFB-1A2F3FEAD1EE}" presName="image3" presStyleLbl="node3" presStyleIdx="1" presStyleCnt="5" custLinFactNeighborX="2014" custLinFactNeighborY="8186"/>
      <dgm:spPr>
        <a:noFill/>
        <a:ln>
          <a:noFill/>
        </a:ln>
      </dgm:spPr>
    </dgm:pt>
    <dgm:pt modelId="{E20EB0E9-1513-4E33-BF5B-C6B4D4C4A353}" type="pres">
      <dgm:prSet presAssocID="{468576D7-6C07-419B-ABFB-1A2F3FEAD1EE}" presName="text3" presStyleLbl="revTx" presStyleIdx="3" presStyleCnt="10" custScaleX="171878" custScaleY="58996" custLinFactNeighborX="84951" custLinFactNeighborY="19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A6DD4B-B152-4179-B374-337BD1D1F471}" type="pres">
      <dgm:prSet presAssocID="{468576D7-6C07-419B-ABFB-1A2F3FEAD1EE}" presName="hierChild4" presStyleCnt="0"/>
      <dgm:spPr/>
    </dgm:pt>
    <dgm:pt modelId="{20088837-1381-4C00-9E0C-6A207EB20A0C}" type="pres">
      <dgm:prSet presAssocID="{8DB8F379-D2A1-4650-9EB5-3554A709668B}" presName="Name10" presStyleLbl="parChTrans1D2" presStyleIdx="1" presStyleCnt="4"/>
      <dgm:spPr/>
      <dgm:t>
        <a:bodyPr/>
        <a:lstStyle/>
        <a:p>
          <a:endParaRPr lang="en-US"/>
        </a:p>
      </dgm:t>
    </dgm:pt>
    <dgm:pt modelId="{C647AF4D-5C65-4F96-A0B6-2BA08BE10292}" type="pres">
      <dgm:prSet presAssocID="{A0C83B87-2752-4894-B89B-4EEB5AB8A5BC}" presName="hierRoot2" presStyleCnt="0"/>
      <dgm:spPr/>
    </dgm:pt>
    <dgm:pt modelId="{E4D914A4-2C73-472D-BC58-54304154B081}" type="pres">
      <dgm:prSet presAssocID="{A0C83B87-2752-4894-B89B-4EEB5AB8A5BC}" presName="composite2" presStyleCnt="0"/>
      <dgm:spPr/>
    </dgm:pt>
    <dgm:pt modelId="{5252ED80-B392-437F-91D4-5077D408F555}" type="pres">
      <dgm:prSet presAssocID="{A0C83B87-2752-4894-B89B-4EEB5AB8A5BC}" presName="image2" presStyleLbl="node2" presStyleIdx="1" presStyleCnt="4" custLinFactX="-76996" custLinFactNeighborX="-100000" custLinFactNeighborY="-75137"/>
      <dgm:spPr>
        <a:blipFill dpi="0" rotWithShape="1">
          <a:blip xmlns:r="http://schemas.openxmlformats.org/officeDocument/2006/relationships" r:embed="rId4"/>
          <a:srcRect/>
          <a:stretch>
            <a:fillRect l="-2901" t="4313" r="-2901" b="4313"/>
          </a:stretch>
        </a:blipFill>
      </dgm:spPr>
    </dgm:pt>
    <dgm:pt modelId="{9EC93BEA-90F3-41B2-A19C-2B9674A683EB}" type="pres">
      <dgm:prSet presAssocID="{A0C83B87-2752-4894-B89B-4EEB5AB8A5BC}" presName="text2" presStyleLbl="revTx" presStyleIdx="4" presStyleCnt="10" custScaleX="203967" custScaleY="184008" custLinFactNeighborX="-62997" custLinFactNeighborY="-321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CA7910-AF35-46CE-9611-A8C928077A45}" type="pres">
      <dgm:prSet presAssocID="{A0C83B87-2752-4894-B89B-4EEB5AB8A5BC}" presName="hierChild3" presStyleCnt="0"/>
      <dgm:spPr/>
    </dgm:pt>
    <dgm:pt modelId="{32B6FBB0-8F13-4FBF-90C9-E87448C0C912}" type="pres">
      <dgm:prSet presAssocID="{F52F0A3C-B63B-4C77-83E8-4841D890949A}" presName="Name17" presStyleLbl="parChTrans1D3" presStyleIdx="2" presStyleCnt="5"/>
      <dgm:spPr/>
      <dgm:t>
        <a:bodyPr/>
        <a:lstStyle/>
        <a:p>
          <a:endParaRPr lang="en-US"/>
        </a:p>
      </dgm:t>
    </dgm:pt>
    <dgm:pt modelId="{3DEB8709-6D4E-4AA3-B0BA-BB23CC7F289A}" type="pres">
      <dgm:prSet presAssocID="{AEE4613D-C764-4C85-8094-37C23340B54B}" presName="hierRoot3" presStyleCnt="0"/>
      <dgm:spPr/>
    </dgm:pt>
    <dgm:pt modelId="{3634B82F-97BE-490B-AB08-6F71B66DA77C}" type="pres">
      <dgm:prSet presAssocID="{AEE4613D-C764-4C85-8094-37C23340B54B}" presName="composite3" presStyleCnt="0"/>
      <dgm:spPr/>
    </dgm:pt>
    <dgm:pt modelId="{5D2E2BD4-B1FE-4FDE-8B51-6FF0ED05E91B}" type="pres">
      <dgm:prSet presAssocID="{AEE4613D-C764-4C85-8094-37C23340B54B}" presName="image3" presStyleLbl="node3" presStyleIdx="2" presStyleCnt="5" custLinFactX="-100000" custLinFactNeighborX="-169117" custLinFactNeighborY="-60711"/>
      <dgm:spPr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2B463DC5-01BE-48DB-B115-2F3D86E1CBCC}" type="pres">
      <dgm:prSet presAssocID="{AEE4613D-C764-4C85-8094-37C23340B54B}" presName="text3" presStyleLbl="revTx" presStyleIdx="5" presStyleCnt="10" custLinFactNeighborX="7485" custLinFactNeighborY="-35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7B3DA3-C159-4673-B0AB-BBFCE8D8C309}" type="pres">
      <dgm:prSet presAssocID="{AEE4613D-C764-4C85-8094-37C23340B54B}" presName="hierChild4" presStyleCnt="0"/>
      <dgm:spPr/>
    </dgm:pt>
    <dgm:pt modelId="{A4F02FF4-527B-412E-A43D-2D6374F9B8E9}" type="pres">
      <dgm:prSet presAssocID="{421097EC-1435-429E-B16E-C5C370B28797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CDD4307-371E-4A0B-B899-1600B3E661D1}" type="pres">
      <dgm:prSet presAssocID="{30B59AC4-09C6-46BF-846C-7B2C1BF889B4}" presName="hierRoot2" presStyleCnt="0"/>
      <dgm:spPr/>
    </dgm:pt>
    <dgm:pt modelId="{35E04D73-B8E3-4860-9554-DE10766870F9}" type="pres">
      <dgm:prSet presAssocID="{30B59AC4-09C6-46BF-846C-7B2C1BF889B4}" presName="composite2" presStyleCnt="0"/>
      <dgm:spPr/>
    </dgm:pt>
    <dgm:pt modelId="{89F43D43-6513-41C3-BF33-1250F62FEF29}" type="pres">
      <dgm:prSet presAssocID="{30B59AC4-09C6-46BF-846C-7B2C1BF889B4}" presName="image2" presStyleLbl="node2" presStyleIdx="2" presStyleCnt="4" custLinFactX="100000" custLinFactNeighborX="193185" custLinFactNeighborY="-21019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D31DCAA7-1D1C-424B-93B2-E3B7175D6131}" type="pres">
      <dgm:prSet presAssocID="{30B59AC4-09C6-46BF-846C-7B2C1BF889B4}" presName="text2" presStyleLbl="revTx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7CB663-268C-4DDC-9D1F-3BFA1CB497A4}" type="pres">
      <dgm:prSet presAssocID="{30B59AC4-09C6-46BF-846C-7B2C1BF889B4}" presName="hierChild3" presStyleCnt="0"/>
      <dgm:spPr/>
    </dgm:pt>
    <dgm:pt modelId="{008001DD-1C11-4A4E-93C4-14B612B35237}" type="pres">
      <dgm:prSet presAssocID="{D4CEE794-8A77-4007-A578-A053630759AD}" presName="Name17" presStyleLbl="parChTrans1D3" presStyleIdx="3" presStyleCnt="5"/>
      <dgm:spPr/>
      <dgm:t>
        <a:bodyPr/>
        <a:lstStyle/>
        <a:p>
          <a:endParaRPr lang="en-US"/>
        </a:p>
      </dgm:t>
    </dgm:pt>
    <dgm:pt modelId="{247AFCAD-FFB8-4D69-821F-48E7E6926718}" type="pres">
      <dgm:prSet presAssocID="{5B4883AC-C609-4F97-9C78-C05954F5141D}" presName="hierRoot3" presStyleCnt="0"/>
      <dgm:spPr/>
    </dgm:pt>
    <dgm:pt modelId="{17CB7EAC-A2E0-44C6-A508-1301F94310E4}" type="pres">
      <dgm:prSet presAssocID="{5B4883AC-C609-4F97-9C78-C05954F5141D}" presName="composite3" presStyleCnt="0"/>
      <dgm:spPr/>
    </dgm:pt>
    <dgm:pt modelId="{0112FAF4-0F5C-4BB9-926A-2BDEBF703689}" type="pres">
      <dgm:prSet presAssocID="{5B4883AC-C609-4F97-9C78-C05954F5141D}" presName="image3" presStyleLbl="node3" presStyleIdx="3" presStyleCnt="5" custLinFactX="65544" custLinFactY="15304" custLinFactNeighborX="100000" custLinFactNeighborY="100000"/>
      <dgm:spPr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6EBE78F0-F3B1-46F9-B412-29CCD2E9C8E4}" type="pres">
      <dgm:prSet presAssocID="{5B4883AC-C609-4F97-9C78-C05954F5141D}" presName="text3" presStyleLbl="revTx" presStyleIdx="7" presStyleCnt="10" custLinFactX="51026" custLinFactNeighborX="100000" custLinFactNeighborY="970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1B7DF6-A3BD-4C7C-8B17-BC33A8325453}" type="pres">
      <dgm:prSet presAssocID="{5B4883AC-C609-4F97-9C78-C05954F5141D}" presName="hierChild4" presStyleCnt="0"/>
      <dgm:spPr/>
    </dgm:pt>
    <dgm:pt modelId="{75451F6B-3E23-417E-B0D5-A7790F32C84E}" type="pres">
      <dgm:prSet presAssocID="{03890AF6-853E-46B3-A0B0-98FC4D91A525}" presName="Name10" presStyleLbl="parChTrans1D2" presStyleIdx="3" presStyleCnt="4"/>
      <dgm:spPr/>
      <dgm:t>
        <a:bodyPr/>
        <a:lstStyle/>
        <a:p>
          <a:endParaRPr lang="en-US"/>
        </a:p>
      </dgm:t>
    </dgm:pt>
    <dgm:pt modelId="{3DB4E8B4-1ACB-45E5-B1D7-66AAA1A57D57}" type="pres">
      <dgm:prSet presAssocID="{8653CFB0-8F96-4827-8ECF-25BD715C1E4F}" presName="hierRoot2" presStyleCnt="0"/>
      <dgm:spPr/>
    </dgm:pt>
    <dgm:pt modelId="{0FCCE7F4-E390-4132-A935-6A869D504A97}" type="pres">
      <dgm:prSet presAssocID="{8653CFB0-8F96-4827-8ECF-25BD715C1E4F}" presName="composite2" presStyleCnt="0"/>
      <dgm:spPr/>
    </dgm:pt>
    <dgm:pt modelId="{F14FE15F-CDFA-4D25-8168-B77E3BCBDFDB}" type="pres">
      <dgm:prSet presAssocID="{8653CFB0-8F96-4827-8ECF-25BD715C1E4F}" presName="image2" presStyleLbl="node2" presStyleIdx="3" presStyleCnt="4" custLinFactX="-180159" custLinFactNeighborX="-200000" custLinFactNeighborY="-20057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AA86EF9-F6EA-4964-A6F1-DD3DA09A283C}" type="pres">
      <dgm:prSet presAssocID="{8653CFB0-8F96-4827-8ECF-25BD715C1E4F}" presName="text2" presStyleLbl="revTx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0890F0-2A40-4D76-8AC4-2267276D9EC4}" type="pres">
      <dgm:prSet presAssocID="{8653CFB0-8F96-4827-8ECF-25BD715C1E4F}" presName="hierChild3" presStyleCnt="0"/>
      <dgm:spPr/>
    </dgm:pt>
    <dgm:pt modelId="{8DB31D37-2908-4143-A6DA-EECC39B5392B}" type="pres">
      <dgm:prSet presAssocID="{4DAF8575-E2FC-48E1-A028-7D62D038F522}" presName="Name17" presStyleLbl="parChTrans1D3" presStyleIdx="4" presStyleCnt="5"/>
      <dgm:spPr/>
      <dgm:t>
        <a:bodyPr/>
        <a:lstStyle/>
        <a:p>
          <a:endParaRPr lang="en-US"/>
        </a:p>
      </dgm:t>
    </dgm:pt>
    <dgm:pt modelId="{6B9AD836-0771-4613-B191-EEAA17ABC569}" type="pres">
      <dgm:prSet presAssocID="{B5A497CD-02BF-40E9-9485-7E7A79FD4EA6}" presName="hierRoot3" presStyleCnt="0"/>
      <dgm:spPr/>
    </dgm:pt>
    <dgm:pt modelId="{82A25D56-D680-46FB-9C87-218CC921D680}" type="pres">
      <dgm:prSet presAssocID="{B5A497CD-02BF-40E9-9485-7E7A79FD4EA6}" presName="composite3" presStyleCnt="0"/>
      <dgm:spPr/>
    </dgm:pt>
    <dgm:pt modelId="{C0466039-E21C-452A-843E-137B88E12889}" type="pres">
      <dgm:prSet presAssocID="{B5A497CD-02BF-40E9-9485-7E7A79FD4EA6}" presName="image3" presStyleLbl="node3" presStyleIdx="4" presStyleCnt="5" custLinFactX="-290668" custLinFactY="19720" custLinFactNeighborX="-300000" custLinFactNeighborY="100000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C24EE3D7-4BF3-48BD-83A0-4110580FD0F7}" type="pres">
      <dgm:prSet presAssocID="{B5A497CD-02BF-40E9-9485-7E7A79FD4EA6}" presName="text3" presStyleLbl="revTx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6C17C1-8D96-4902-A00A-FAC8F1E904FE}" type="pres">
      <dgm:prSet presAssocID="{B5A497CD-02BF-40E9-9485-7E7A79FD4EA6}" presName="hierChild4" presStyleCnt="0"/>
      <dgm:spPr/>
    </dgm:pt>
  </dgm:ptLst>
  <dgm:cxnLst>
    <dgm:cxn modelId="{8600D6CB-FF8D-49EE-8272-7212A9F9B5E9}" type="presOf" srcId="{8DB8F379-D2A1-4650-9EB5-3554A709668B}" destId="{20088837-1381-4C00-9E0C-6A207EB20A0C}" srcOrd="0" destOrd="0" presId="urn:microsoft.com/office/officeart/2009/layout/CirclePictureHierarchy"/>
    <dgm:cxn modelId="{1718C1E7-19C2-4BF6-A35C-0219CB74C91C}" type="presOf" srcId="{C1FF568E-D6A5-4B68-837E-D022483906C6}" destId="{1478C1F2-E103-410A-BD2A-1543A1590564}" srcOrd="0" destOrd="0" presId="urn:microsoft.com/office/officeart/2009/layout/CirclePictureHierarchy"/>
    <dgm:cxn modelId="{5D4EC9DA-4AAB-4EA8-BBB3-749017EFD8B2}" srcId="{C1FF568E-D6A5-4B68-837E-D022483906C6}" destId="{FBE87AC4-AC65-4DA5-996E-C6636DFDD5E5}" srcOrd="0" destOrd="0" parTransId="{8E1512E6-6563-480F-8708-E5CFB40BAF18}" sibTransId="{73004AE8-545E-4892-8CB0-636A9D4EF1CA}"/>
    <dgm:cxn modelId="{DBF01DD7-B6C1-4575-B22F-C12BE47E5690}" type="presOf" srcId="{5B4883AC-C609-4F97-9C78-C05954F5141D}" destId="{6EBE78F0-F3B1-46F9-B412-29CCD2E9C8E4}" srcOrd="0" destOrd="0" presId="urn:microsoft.com/office/officeart/2009/layout/CirclePictureHierarchy"/>
    <dgm:cxn modelId="{331FD960-C37F-46F7-A4DE-8340DEDB5A32}" srcId="{FBE87AC4-AC65-4DA5-996E-C6636DFDD5E5}" destId="{8653CFB0-8F96-4827-8ECF-25BD715C1E4F}" srcOrd="3" destOrd="0" parTransId="{03890AF6-853E-46B3-A0B0-98FC4D91A525}" sibTransId="{BE94EAD2-AB2A-4025-86E2-1179F982C1D8}"/>
    <dgm:cxn modelId="{B1AE734F-DC21-4A87-9A3B-61855DF8B885}" srcId="{A0C83B87-2752-4894-B89B-4EEB5AB8A5BC}" destId="{AEE4613D-C764-4C85-8094-37C23340B54B}" srcOrd="0" destOrd="0" parTransId="{F52F0A3C-B63B-4C77-83E8-4841D890949A}" sibTransId="{69317540-C29D-47A4-B03F-DE28DF552F0B}"/>
    <dgm:cxn modelId="{DE66D7D8-33B3-4E5C-BD05-91687ABB8402}" type="presOf" srcId="{2353EBFF-A5CD-48F1-9E40-94235A37ECCD}" destId="{E721FC06-0ACF-41A3-B7AF-587E0F5F9610}" srcOrd="0" destOrd="0" presId="urn:microsoft.com/office/officeart/2009/layout/CirclePictureHierarchy"/>
    <dgm:cxn modelId="{D7D98A88-3791-4306-971E-23B6F19EE6B8}" type="presOf" srcId="{B9A0741C-F061-4EA7-A5E3-4FF5A47A0C52}" destId="{22E0E8A4-829B-4E34-8485-8C02A747F7A7}" srcOrd="0" destOrd="0" presId="urn:microsoft.com/office/officeart/2009/layout/CirclePictureHierarchy"/>
    <dgm:cxn modelId="{D13AA100-D736-47DD-8580-58C324B30E93}" srcId="{30B59AC4-09C6-46BF-846C-7B2C1BF889B4}" destId="{5B4883AC-C609-4F97-9C78-C05954F5141D}" srcOrd="0" destOrd="0" parTransId="{D4CEE794-8A77-4007-A578-A053630759AD}" sibTransId="{20585EC9-9ACC-4DC4-93EE-1CBEED7CE027}"/>
    <dgm:cxn modelId="{DADE66BC-652C-40B2-B9D8-69446E32DE40}" type="presOf" srcId="{8ADB0A14-85A3-4F57-85E2-03687010F150}" destId="{912EBE44-F05C-410D-8D98-FDB6BB818906}" srcOrd="0" destOrd="0" presId="urn:microsoft.com/office/officeart/2009/layout/CirclePictureHierarchy"/>
    <dgm:cxn modelId="{189047B0-6C45-426B-970D-B94AF4280AE4}" srcId="{FBE87AC4-AC65-4DA5-996E-C6636DFDD5E5}" destId="{8ADB0A14-85A3-4F57-85E2-03687010F150}" srcOrd="0" destOrd="0" parTransId="{B9A0741C-F061-4EA7-A5E3-4FF5A47A0C52}" sibTransId="{64439A8F-DB67-448F-8CAC-D251C46FD11F}"/>
    <dgm:cxn modelId="{031DCD40-08C8-48F3-919D-71DD5FDC135F}" type="presOf" srcId="{421097EC-1435-429E-B16E-C5C370B28797}" destId="{A4F02FF4-527B-412E-A43D-2D6374F9B8E9}" srcOrd="0" destOrd="0" presId="urn:microsoft.com/office/officeart/2009/layout/CirclePictureHierarchy"/>
    <dgm:cxn modelId="{BC4E5AC7-4112-4735-8DB2-FF327289EE15}" type="presOf" srcId="{B5A497CD-02BF-40E9-9485-7E7A79FD4EA6}" destId="{C24EE3D7-4BF3-48BD-83A0-4110580FD0F7}" srcOrd="0" destOrd="0" presId="urn:microsoft.com/office/officeart/2009/layout/CirclePictureHierarchy"/>
    <dgm:cxn modelId="{5EB741F6-D5AB-4331-A294-75CBF0C95906}" type="presOf" srcId="{A0C83B87-2752-4894-B89B-4EEB5AB8A5BC}" destId="{9EC93BEA-90F3-41B2-A19C-2B9674A683EB}" srcOrd="0" destOrd="0" presId="urn:microsoft.com/office/officeart/2009/layout/CirclePictureHierarchy"/>
    <dgm:cxn modelId="{86BAC32D-3D79-4604-8A49-7C148611EABB}" type="presOf" srcId="{30BA6403-75DA-411D-8BDD-12D7223D6C84}" destId="{85085172-1C8D-4DB4-B757-0730EF9E6919}" srcOrd="0" destOrd="0" presId="urn:microsoft.com/office/officeart/2009/layout/CirclePictureHierarchy"/>
    <dgm:cxn modelId="{38A07C72-9850-4936-955A-98A4DA0DE6E5}" srcId="{FBE87AC4-AC65-4DA5-996E-C6636DFDD5E5}" destId="{30B59AC4-09C6-46BF-846C-7B2C1BF889B4}" srcOrd="2" destOrd="0" parTransId="{421097EC-1435-429E-B16E-C5C370B28797}" sibTransId="{024458FA-AC2F-43F4-B50E-58D4CC228128}"/>
    <dgm:cxn modelId="{F6DA5430-1BEF-49C0-8A01-3DECFB501539}" type="presOf" srcId="{03890AF6-853E-46B3-A0B0-98FC4D91A525}" destId="{75451F6B-3E23-417E-B0D5-A7790F32C84E}" srcOrd="0" destOrd="0" presId="urn:microsoft.com/office/officeart/2009/layout/CirclePictureHierarchy"/>
    <dgm:cxn modelId="{A3D81DE9-739A-4812-95CE-FA626E5CE68B}" srcId="{8ADB0A14-85A3-4F57-85E2-03687010F150}" destId="{468576D7-6C07-419B-ABFB-1A2F3FEAD1EE}" srcOrd="1" destOrd="0" parTransId="{2353EBFF-A5CD-48F1-9E40-94235A37ECCD}" sibTransId="{E3962CB2-6D9C-45E0-829B-78B0092F049A}"/>
    <dgm:cxn modelId="{5AD91DBB-7848-4FBC-AC2E-9528B1C2CC3C}" srcId="{8653CFB0-8F96-4827-8ECF-25BD715C1E4F}" destId="{B5A497CD-02BF-40E9-9485-7E7A79FD4EA6}" srcOrd="0" destOrd="0" parTransId="{4DAF8575-E2FC-48E1-A028-7D62D038F522}" sibTransId="{67A21366-E816-4770-B989-549738F70D8A}"/>
    <dgm:cxn modelId="{48B4CFF8-B8D9-456F-9FA3-03D59A887C3D}" srcId="{FBE87AC4-AC65-4DA5-996E-C6636DFDD5E5}" destId="{A0C83B87-2752-4894-B89B-4EEB5AB8A5BC}" srcOrd="1" destOrd="0" parTransId="{8DB8F379-D2A1-4650-9EB5-3554A709668B}" sibTransId="{C039F642-227E-4F39-ADFF-3DAC2D9A54AA}"/>
    <dgm:cxn modelId="{85037E09-30A2-42EA-BF10-E265FF204E43}" type="presOf" srcId="{AEE4613D-C764-4C85-8094-37C23340B54B}" destId="{2B463DC5-01BE-48DB-B115-2F3D86E1CBCC}" srcOrd="0" destOrd="0" presId="urn:microsoft.com/office/officeart/2009/layout/CirclePictureHierarchy"/>
    <dgm:cxn modelId="{34534DBC-D73A-4250-A7F3-6B752EC09C57}" type="presOf" srcId="{28CFB9FF-E665-49AC-AA88-C3341AE779E4}" destId="{495FC576-894F-4A1C-9F88-71556312BD73}" srcOrd="0" destOrd="0" presId="urn:microsoft.com/office/officeart/2009/layout/CirclePictureHierarchy"/>
    <dgm:cxn modelId="{99EBD996-7D7F-46FC-A1FD-A79F9A75F7FC}" type="presOf" srcId="{468576D7-6C07-419B-ABFB-1A2F3FEAD1EE}" destId="{E20EB0E9-1513-4E33-BF5B-C6B4D4C4A353}" srcOrd="0" destOrd="0" presId="urn:microsoft.com/office/officeart/2009/layout/CirclePictureHierarchy"/>
    <dgm:cxn modelId="{701BF094-4178-42D3-988A-B65BD30A6A26}" type="presOf" srcId="{30B59AC4-09C6-46BF-846C-7B2C1BF889B4}" destId="{D31DCAA7-1D1C-424B-93B2-E3B7175D6131}" srcOrd="0" destOrd="0" presId="urn:microsoft.com/office/officeart/2009/layout/CirclePictureHierarchy"/>
    <dgm:cxn modelId="{0D4BF984-81F5-4B2B-A36C-40DF3619DD4B}" type="presOf" srcId="{FBE87AC4-AC65-4DA5-996E-C6636DFDD5E5}" destId="{4ADD9039-3F1A-45D6-8841-22E9D0069C0F}" srcOrd="0" destOrd="0" presId="urn:microsoft.com/office/officeart/2009/layout/CirclePictureHierarchy"/>
    <dgm:cxn modelId="{DFC93DA1-F00A-4FEB-AB4D-0B37E39B56F8}" type="presOf" srcId="{4DAF8575-E2FC-48E1-A028-7D62D038F522}" destId="{8DB31D37-2908-4143-A6DA-EECC39B5392B}" srcOrd="0" destOrd="0" presId="urn:microsoft.com/office/officeart/2009/layout/CirclePictureHierarchy"/>
    <dgm:cxn modelId="{E70731EE-8416-47DA-9CFD-9E9A131C0779}" type="presOf" srcId="{F52F0A3C-B63B-4C77-83E8-4841D890949A}" destId="{32B6FBB0-8F13-4FBF-90C9-E87448C0C912}" srcOrd="0" destOrd="0" presId="urn:microsoft.com/office/officeart/2009/layout/CirclePictureHierarchy"/>
    <dgm:cxn modelId="{7A7A6843-2163-41E0-B758-612C3ECF5695}" srcId="{8ADB0A14-85A3-4F57-85E2-03687010F150}" destId="{28CFB9FF-E665-49AC-AA88-C3341AE779E4}" srcOrd="0" destOrd="0" parTransId="{30BA6403-75DA-411D-8BDD-12D7223D6C84}" sibTransId="{88DCEE20-693B-43D6-97E2-04CC0300DD29}"/>
    <dgm:cxn modelId="{C50232F7-8093-4698-8E1E-6FFF02A27F55}" type="presOf" srcId="{8653CFB0-8F96-4827-8ECF-25BD715C1E4F}" destId="{2AA86EF9-F6EA-4964-A6F1-DD3DA09A283C}" srcOrd="0" destOrd="0" presId="urn:microsoft.com/office/officeart/2009/layout/CirclePictureHierarchy"/>
    <dgm:cxn modelId="{9D5541A7-1F4A-42AD-BC66-8FF0F18E8A90}" type="presOf" srcId="{D4CEE794-8A77-4007-A578-A053630759AD}" destId="{008001DD-1C11-4A4E-93C4-14B612B35237}" srcOrd="0" destOrd="0" presId="urn:microsoft.com/office/officeart/2009/layout/CirclePictureHierarchy"/>
    <dgm:cxn modelId="{CE4CC3B9-FC42-4F93-823C-897D60C29E82}" type="presParOf" srcId="{1478C1F2-E103-410A-BD2A-1543A1590564}" destId="{523DBA89-EC4E-4B0E-845E-2B32C0942B7F}" srcOrd="0" destOrd="0" presId="urn:microsoft.com/office/officeart/2009/layout/CirclePictureHierarchy"/>
    <dgm:cxn modelId="{831A2327-D92F-4E39-99F5-158023285F10}" type="presParOf" srcId="{523DBA89-EC4E-4B0E-845E-2B32C0942B7F}" destId="{6E66C5B0-87F5-43C3-9CF4-1FA00A946AAD}" srcOrd="0" destOrd="0" presId="urn:microsoft.com/office/officeart/2009/layout/CirclePictureHierarchy"/>
    <dgm:cxn modelId="{F31B6DE3-6BD5-410A-8A1C-30B518422D7F}" type="presParOf" srcId="{6E66C5B0-87F5-43C3-9CF4-1FA00A946AAD}" destId="{6BB2829E-71C4-4DDB-BF00-7EDE5285DB04}" srcOrd="0" destOrd="0" presId="urn:microsoft.com/office/officeart/2009/layout/CirclePictureHierarchy"/>
    <dgm:cxn modelId="{09983985-04B3-4449-8982-E5184A808F0E}" type="presParOf" srcId="{6E66C5B0-87F5-43C3-9CF4-1FA00A946AAD}" destId="{4ADD9039-3F1A-45D6-8841-22E9D0069C0F}" srcOrd="1" destOrd="0" presId="urn:microsoft.com/office/officeart/2009/layout/CirclePictureHierarchy"/>
    <dgm:cxn modelId="{135A9221-DC12-4FC5-8C78-A12E36730DB7}" type="presParOf" srcId="{523DBA89-EC4E-4B0E-845E-2B32C0942B7F}" destId="{0C61EFBB-1153-4DF3-8C70-422ED56A3593}" srcOrd="1" destOrd="0" presId="urn:microsoft.com/office/officeart/2009/layout/CirclePictureHierarchy"/>
    <dgm:cxn modelId="{7E2BFE7B-1089-4CE8-8652-054A2B5E3DD8}" type="presParOf" srcId="{0C61EFBB-1153-4DF3-8C70-422ED56A3593}" destId="{22E0E8A4-829B-4E34-8485-8C02A747F7A7}" srcOrd="0" destOrd="0" presId="urn:microsoft.com/office/officeart/2009/layout/CirclePictureHierarchy"/>
    <dgm:cxn modelId="{98358FBF-EB6D-46CD-BC2F-42202CB551ED}" type="presParOf" srcId="{0C61EFBB-1153-4DF3-8C70-422ED56A3593}" destId="{670579AC-F5D7-40CD-9BC6-6BBE49EC54F3}" srcOrd="1" destOrd="0" presId="urn:microsoft.com/office/officeart/2009/layout/CirclePictureHierarchy"/>
    <dgm:cxn modelId="{595B5254-9B4A-42A4-A66D-ADE432E1C5B2}" type="presParOf" srcId="{670579AC-F5D7-40CD-9BC6-6BBE49EC54F3}" destId="{1E017B14-EE3E-4011-996D-2B3CCDB29B66}" srcOrd="0" destOrd="0" presId="urn:microsoft.com/office/officeart/2009/layout/CirclePictureHierarchy"/>
    <dgm:cxn modelId="{A48DA29A-9410-46FB-8EF5-59307838783A}" type="presParOf" srcId="{1E017B14-EE3E-4011-996D-2B3CCDB29B66}" destId="{30008D48-2714-4B08-9228-EF49537CB2DD}" srcOrd="0" destOrd="0" presId="urn:microsoft.com/office/officeart/2009/layout/CirclePictureHierarchy"/>
    <dgm:cxn modelId="{613B8B7E-4E2B-4CA0-84EB-C4C3439E2C70}" type="presParOf" srcId="{1E017B14-EE3E-4011-996D-2B3CCDB29B66}" destId="{912EBE44-F05C-410D-8D98-FDB6BB818906}" srcOrd="1" destOrd="0" presId="urn:microsoft.com/office/officeart/2009/layout/CirclePictureHierarchy"/>
    <dgm:cxn modelId="{693A6C4E-72CC-4CA5-A2F4-259378B22C9D}" type="presParOf" srcId="{670579AC-F5D7-40CD-9BC6-6BBE49EC54F3}" destId="{2D43C6E6-4167-4E7C-AB05-3DAA168B58B8}" srcOrd="1" destOrd="0" presId="urn:microsoft.com/office/officeart/2009/layout/CirclePictureHierarchy"/>
    <dgm:cxn modelId="{FBC8BAA8-1B50-4F85-A065-BCA63579CB8C}" type="presParOf" srcId="{2D43C6E6-4167-4E7C-AB05-3DAA168B58B8}" destId="{85085172-1C8D-4DB4-B757-0730EF9E6919}" srcOrd="0" destOrd="0" presId="urn:microsoft.com/office/officeart/2009/layout/CirclePictureHierarchy"/>
    <dgm:cxn modelId="{9A6A00F3-FC9B-4E73-B3A1-D1D01E6F468D}" type="presParOf" srcId="{2D43C6E6-4167-4E7C-AB05-3DAA168B58B8}" destId="{B7872E2B-15EB-4008-BDEC-46F94C2EA3A7}" srcOrd="1" destOrd="0" presId="urn:microsoft.com/office/officeart/2009/layout/CirclePictureHierarchy"/>
    <dgm:cxn modelId="{ED860807-7623-4A9D-BE14-F290F18A09CA}" type="presParOf" srcId="{B7872E2B-15EB-4008-BDEC-46F94C2EA3A7}" destId="{D5175B62-6B20-4F41-9C2B-FB9EF2BDC53E}" srcOrd="0" destOrd="0" presId="urn:microsoft.com/office/officeart/2009/layout/CirclePictureHierarchy"/>
    <dgm:cxn modelId="{0E5D32EA-68ED-4A36-B406-6063718E65A6}" type="presParOf" srcId="{D5175B62-6B20-4F41-9C2B-FB9EF2BDC53E}" destId="{763A32E3-68F8-468F-93B6-364BA51E8F77}" srcOrd="0" destOrd="0" presId="urn:microsoft.com/office/officeart/2009/layout/CirclePictureHierarchy"/>
    <dgm:cxn modelId="{72644F5B-56AE-43A9-8505-193975E5C1AC}" type="presParOf" srcId="{D5175B62-6B20-4F41-9C2B-FB9EF2BDC53E}" destId="{495FC576-894F-4A1C-9F88-71556312BD73}" srcOrd="1" destOrd="0" presId="urn:microsoft.com/office/officeart/2009/layout/CirclePictureHierarchy"/>
    <dgm:cxn modelId="{801D83FD-DDEF-4B17-83F9-1781772F1EE2}" type="presParOf" srcId="{B7872E2B-15EB-4008-BDEC-46F94C2EA3A7}" destId="{7E90ECF5-4375-4C06-9D15-B5FC00EF6493}" srcOrd="1" destOrd="0" presId="urn:microsoft.com/office/officeart/2009/layout/CirclePictureHierarchy"/>
    <dgm:cxn modelId="{67D27DB9-EC87-4B14-85C7-89CF86C3CB5B}" type="presParOf" srcId="{2D43C6E6-4167-4E7C-AB05-3DAA168B58B8}" destId="{E721FC06-0ACF-41A3-B7AF-587E0F5F9610}" srcOrd="2" destOrd="0" presId="urn:microsoft.com/office/officeart/2009/layout/CirclePictureHierarchy"/>
    <dgm:cxn modelId="{22622D0B-24C1-4A87-B257-DD62937B6251}" type="presParOf" srcId="{2D43C6E6-4167-4E7C-AB05-3DAA168B58B8}" destId="{7250899F-EE86-4F46-A4BA-91992F7E7E01}" srcOrd="3" destOrd="0" presId="urn:microsoft.com/office/officeart/2009/layout/CirclePictureHierarchy"/>
    <dgm:cxn modelId="{89B5070E-FEBD-4375-8AE3-735AB4BD3A60}" type="presParOf" srcId="{7250899F-EE86-4F46-A4BA-91992F7E7E01}" destId="{6D4E048E-DC8C-4F03-A629-F926FABB5293}" srcOrd="0" destOrd="0" presId="urn:microsoft.com/office/officeart/2009/layout/CirclePictureHierarchy"/>
    <dgm:cxn modelId="{043267B5-783A-49B5-BA91-81A83709BA74}" type="presParOf" srcId="{6D4E048E-DC8C-4F03-A629-F926FABB5293}" destId="{0D9130D0-E16F-4962-AF1F-F819C1BB47E5}" srcOrd="0" destOrd="0" presId="urn:microsoft.com/office/officeart/2009/layout/CirclePictureHierarchy"/>
    <dgm:cxn modelId="{6EBE22AF-A3B4-4223-B01B-AA54775C5BB7}" type="presParOf" srcId="{6D4E048E-DC8C-4F03-A629-F926FABB5293}" destId="{E20EB0E9-1513-4E33-BF5B-C6B4D4C4A353}" srcOrd="1" destOrd="0" presId="urn:microsoft.com/office/officeart/2009/layout/CirclePictureHierarchy"/>
    <dgm:cxn modelId="{53ABF9CC-F59A-4D52-A0C4-8F052830C513}" type="presParOf" srcId="{7250899F-EE86-4F46-A4BA-91992F7E7E01}" destId="{CCA6DD4B-B152-4179-B374-337BD1D1F471}" srcOrd="1" destOrd="0" presId="urn:microsoft.com/office/officeart/2009/layout/CirclePictureHierarchy"/>
    <dgm:cxn modelId="{4F8BCE3A-F30E-4FAE-84BD-3CFE361DF268}" type="presParOf" srcId="{0C61EFBB-1153-4DF3-8C70-422ED56A3593}" destId="{20088837-1381-4C00-9E0C-6A207EB20A0C}" srcOrd="2" destOrd="0" presId="urn:microsoft.com/office/officeart/2009/layout/CirclePictureHierarchy"/>
    <dgm:cxn modelId="{4D644D92-B69F-41DE-9601-0C6A02E76EB1}" type="presParOf" srcId="{0C61EFBB-1153-4DF3-8C70-422ED56A3593}" destId="{C647AF4D-5C65-4F96-A0B6-2BA08BE10292}" srcOrd="3" destOrd="0" presId="urn:microsoft.com/office/officeart/2009/layout/CirclePictureHierarchy"/>
    <dgm:cxn modelId="{2A155692-C2E1-4CCC-AD5C-5EEE0AA86BCE}" type="presParOf" srcId="{C647AF4D-5C65-4F96-A0B6-2BA08BE10292}" destId="{E4D914A4-2C73-472D-BC58-54304154B081}" srcOrd="0" destOrd="0" presId="urn:microsoft.com/office/officeart/2009/layout/CirclePictureHierarchy"/>
    <dgm:cxn modelId="{361BA1E6-BD22-4BC0-B7DB-D2EDF638E92C}" type="presParOf" srcId="{E4D914A4-2C73-472D-BC58-54304154B081}" destId="{5252ED80-B392-437F-91D4-5077D408F555}" srcOrd="0" destOrd="0" presId="urn:microsoft.com/office/officeart/2009/layout/CirclePictureHierarchy"/>
    <dgm:cxn modelId="{37C0EB10-1EE9-4A30-9FD0-F7582FB77446}" type="presParOf" srcId="{E4D914A4-2C73-472D-BC58-54304154B081}" destId="{9EC93BEA-90F3-41B2-A19C-2B9674A683EB}" srcOrd="1" destOrd="0" presId="urn:microsoft.com/office/officeart/2009/layout/CirclePictureHierarchy"/>
    <dgm:cxn modelId="{27F79598-5741-45B2-A082-4B71135AB9D7}" type="presParOf" srcId="{C647AF4D-5C65-4F96-A0B6-2BA08BE10292}" destId="{DDCA7910-AF35-46CE-9611-A8C928077A45}" srcOrd="1" destOrd="0" presId="urn:microsoft.com/office/officeart/2009/layout/CirclePictureHierarchy"/>
    <dgm:cxn modelId="{7F2F572F-A89F-47AF-92D8-7EEEA086140E}" type="presParOf" srcId="{DDCA7910-AF35-46CE-9611-A8C928077A45}" destId="{32B6FBB0-8F13-4FBF-90C9-E87448C0C912}" srcOrd="0" destOrd="0" presId="urn:microsoft.com/office/officeart/2009/layout/CirclePictureHierarchy"/>
    <dgm:cxn modelId="{E093D3C7-273D-4EC5-A88B-8ABD8D07D89C}" type="presParOf" srcId="{DDCA7910-AF35-46CE-9611-A8C928077A45}" destId="{3DEB8709-6D4E-4AA3-B0BA-BB23CC7F289A}" srcOrd="1" destOrd="0" presId="urn:microsoft.com/office/officeart/2009/layout/CirclePictureHierarchy"/>
    <dgm:cxn modelId="{84043A8B-E571-4D99-A0E5-BA69080D5244}" type="presParOf" srcId="{3DEB8709-6D4E-4AA3-B0BA-BB23CC7F289A}" destId="{3634B82F-97BE-490B-AB08-6F71B66DA77C}" srcOrd="0" destOrd="0" presId="urn:microsoft.com/office/officeart/2009/layout/CirclePictureHierarchy"/>
    <dgm:cxn modelId="{4A4BEB86-D62A-4677-A4AE-5006B7E48A9A}" type="presParOf" srcId="{3634B82F-97BE-490B-AB08-6F71B66DA77C}" destId="{5D2E2BD4-B1FE-4FDE-8B51-6FF0ED05E91B}" srcOrd="0" destOrd="0" presId="urn:microsoft.com/office/officeart/2009/layout/CirclePictureHierarchy"/>
    <dgm:cxn modelId="{D2BED66A-9E35-47FC-9B0E-D58D72962FCE}" type="presParOf" srcId="{3634B82F-97BE-490B-AB08-6F71B66DA77C}" destId="{2B463DC5-01BE-48DB-B115-2F3D86E1CBCC}" srcOrd="1" destOrd="0" presId="urn:microsoft.com/office/officeart/2009/layout/CirclePictureHierarchy"/>
    <dgm:cxn modelId="{7D24CE6B-7C02-4D7D-B846-947657043EF1}" type="presParOf" srcId="{3DEB8709-6D4E-4AA3-B0BA-BB23CC7F289A}" destId="{637B3DA3-C159-4673-B0AB-BBFCE8D8C309}" srcOrd="1" destOrd="0" presId="urn:microsoft.com/office/officeart/2009/layout/CirclePictureHierarchy"/>
    <dgm:cxn modelId="{3D57BB2C-886E-493B-9EB8-CBEC74A3862E}" type="presParOf" srcId="{0C61EFBB-1153-4DF3-8C70-422ED56A3593}" destId="{A4F02FF4-527B-412E-A43D-2D6374F9B8E9}" srcOrd="4" destOrd="0" presId="urn:microsoft.com/office/officeart/2009/layout/CirclePictureHierarchy"/>
    <dgm:cxn modelId="{D2603669-329E-410E-AF87-F71FD6F6D475}" type="presParOf" srcId="{0C61EFBB-1153-4DF3-8C70-422ED56A3593}" destId="{5CDD4307-371E-4A0B-B899-1600B3E661D1}" srcOrd="5" destOrd="0" presId="urn:microsoft.com/office/officeart/2009/layout/CirclePictureHierarchy"/>
    <dgm:cxn modelId="{B4957943-FE48-40F4-934E-7CF06A78BDBE}" type="presParOf" srcId="{5CDD4307-371E-4A0B-B899-1600B3E661D1}" destId="{35E04D73-B8E3-4860-9554-DE10766870F9}" srcOrd="0" destOrd="0" presId="urn:microsoft.com/office/officeart/2009/layout/CirclePictureHierarchy"/>
    <dgm:cxn modelId="{AE82DB34-AA85-4267-97C1-0248E3F7782A}" type="presParOf" srcId="{35E04D73-B8E3-4860-9554-DE10766870F9}" destId="{89F43D43-6513-41C3-BF33-1250F62FEF29}" srcOrd="0" destOrd="0" presId="urn:microsoft.com/office/officeart/2009/layout/CirclePictureHierarchy"/>
    <dgm:cxn modelId="{BFBEC9CD-C215-4454-B281-56B9A7C8B067}" type="presParOf" srcId="{35E04D73-B8E3-4860-9554-DE10766870F9}" destId="{D31DCAA7-1D1C-424B-93B2-E3B7175D6131}" srcOrd="1" destOrd="0" presId="urn:microsoft.com/office/officeart/2009/layout/CirclePictureHierarchy"/>
    <dgm:cxn modelId="{E187BEA0-D458-4C65-A33A-26615371582A}" type="presParOf" srcId="{5CDD4307-371E-4A0B-B899-1600B3E661D1}" destId="{D37CB663-268C-4DDC-9D1F-3BFA1CB497A4}" srcOrd="1" destOrd="0" presId="urn:microsoft.com/office/officeart/2009/layout/CirclePictureHierarchy"/>
    <dgm:cxn modelId="{7F535D07-F057-4D07-AEAF-0F9579B47D8E}" type="presParOf" srcId="{D37CB663-268C-4DDC-9D1F-3BFA1CB497A4}" destId="{008001DD-1C11-4A4E-93C4-14B612B35237}" srcOrd="0" destOrd="0" presId="urn:microsoft.com/office/officeart/2009/layout/CirclePictureHierarchy"/>
    <dgm:cxn modelId="{CC8A4F00-60AF-4275-B3E2-3E38FBF92B16}" type="presParOf" srcId="{D37CB663-268C-4DDC-9D1F-3BFA1CB497A4}" destId="{247AFCAD-FFB8-4D69-821F-48E7E6926718}" srcOrd="1" destOrd="0" presId="urn:microsoft.com/office/officeart/2009/layout/CirclePictureHierarchy"/>
    <dgm:cxn modelId="{E5B97769-AD60-4DDF-9ED4-6D748644B2F5}" type="presParOf" srcId="{247AFCAD-FFB8-4D69-821F-48E7E6926718}" destId="{17CB7EAC-A2E0-44C6-A508-1301F94310E4}" srcOrd="0" destOrd="0" presId="urn:microsoft.com/office/officeart/2009/layout/CirclePictureHierarchy"/>
    <dgm:cxn modelId="{BC11F5CA-A900-46CE-A5FE-6B4183A8F161}" type="presParOf" srcId="{17CB7EAC-A2E0-44C6-A508-1301F94310E4}" destId="{0112FAF4-0F5C-4BB9-926A-2BDEBF703689}" srcOrd="0" destOrd="0" presId="urn:microsoft.com/office/officeart/2009/layout/CirclePictureHierarchy"/>
    <dgm:cxn modelId="{B9A1B458-CF86-442B-8EBD-B958FFEC7462}" type="presParOf" srcId="{17CB7EAC-A2E0-44C6-A508-1301F94310E4}" destId="{6EBE78F0-F3B1-46F9-B412-29CCD2E9C8E4}" srcOrd="1" destOrd="0" presId="urn:microsoft.com/office/officeart/2009/layout/CirclePictureHierarchy"/>
    <dgm:cxn modelId="{D2A29D30-6790-4D3E-8897-D385E7BE7D45}" type="presParOf" srcId="{247AFCAD-FFB8-4D69-821F-48E7E6926718}" destId="{771B7DF6-A3BD-4C7C-8B17-BC33A8325453}" srcOrd="1" destOrd="0" presId="urn:microsoft.com/office/officeart/2009/layout/CirclePictureHierarchy"/>
    <dgm:cxn modelId="{378A5678-EDAB-479E-BED3-E888931A842C}" type="presParOf" srcId="{0C61EFBB-1153-4DF3-8C70-422ED56A3593}" destId="{75451F6B-3E23-417E-B0D5-A7790F32C84E}" srcOrd="6" destOrd="0" presId="urn:microsoft.com/office/officeart/2009/layout/CirclePictureHierarchy"/>
    <dgm:cxn modelId="{7654182E-FC44-488F-84BB-C47272AF6A0C}" type="presParOf" srcId="{0C61EFBB-1153-4DF3-8C70-422ED56A3593}" destId="{3DB4E8B4-1ACB-45E5-B1D7-66AAA1A57D57}" srcOrd="7" destOrd="0" presId="urn:microsoft.com/office/officeart/2009/layout/CirclePictureHierarchy"/>
    <dgm:cxn modelId="{C0C1AEB3-7D0C-4AB2-8CF0-E65AF0AF7966}" type="presParOf" srcId="{3DB4E8B4-1ACB-45E5-B1D7-66AAA1A57D57}" destId="{0FCCE7F4-E390-4132-A935-6A869D504A97}" srcOrd="0" destOrd="0" presId="urn:microsoft.com/office/officeart/2009/layout/CirclePictureHierarchy"/>
    <dgm:cxn modelId="{4FD13555-703B-4476-BAAE-FBB11916DA44}" type="presParOf" srcId="{0FCCE7F4-E390-4132-A935-6A869D504A97}" destId="{F14FE15F-CDFA-4D25-8168-B77E3BCBDFDB}" srcOrd="0" destOrd="0" presId="urn:microsoft.com/office/officeart/2009/layout/CirclePictureHierarchy"/>
    <dgm:cxn modelId="{F27E0738-8D1E-4F01-9A65-856A3467401F}" type="presParOf" srcId="{0FCCE7F4-E390-4132-A935-6A869D504A97}" destId="{2AA86EF9-F6EA-4964-A6F1-DD3DA09A283C}" srcOrd="1" destOrd="0" presId="urn:microsoft.com/office/officeart/2009/layout/CirclePictureHierarchy"/>
    <dgm:cxn modelId="{244BF73E-67D5-4E54-9F13-748A1E2A8BB4}" type="presParOf" srcId="{3DB4E8B4-1ACB-45E5-B1D7-66AAA1A57D57}" destId="{D50890F0-2A40-4D76-8AC4-2267276D9EC4}" srcOrd="1" destOrd="0" presId="urn:microsoft.com/office/officeart/2009/layout/CirclePictureHierarchy"/>
    <dgm:cxn modelId="{1631797C-4EEF-44D1-A80A-2B77E86C7577}" type="presParOf" srcId="{D50890F0-2A40-4D76-8AC4-2267276D9EC4}" destId="{8DB31D37-2908-4143-A6DA-EECC39B5392B}" srcOrd="0" destOrd="0" presId="urn:microsoft.com/office/officeart/2009/layout/CirclePictureHierarchy"/>
    <dgm:cxn modelId="{7B59C498-483D-41EE-8547-CBE3307085C8}" type="presParOf" srcId="{D50890F0-2A40-4D76-8AC4-2267276D9EC4}" destId="{6B9AD836-0771-4613-B191-EEAA17ABC569}" srcOrd="1" destOrd="0" presId="urn:microsoft.com/office/officeart/2009/layout/CirclePictureHierarchy"/>
    <dgm:cxn modelId="{DFEA383C-B841-4FF4-A862-C28C87D8E6F8}" type="presParOf" srcId="{6B9AD836-0771-4613-B191-EEAA17ABC569}" destId="{82A25D56-D680-46FB-9C87-218CC921D680}" srcOrd="0" destOrd="0" presId="urn:microsoft.com/office/officeart/2009/layout/CirclePictureHierarchy"/>
    <dgm:cxn modelId="{DEBA0F13-60C7-4C0B-BBF4-A837C8D8A213}" type="presParOf" srcId="{82A25D56-D680-46FB-9C87-218CC921D680}" destId="{C0466039-E21C-452A-843E-137B88E12889}" srcOrd="0" destOrd="0" presId="urn:microsoft.com/office/officeart/2009/layout/CirclePictureHierarchy"/>
    <dgm:cxn modelId="{53659888-6952-414E-9ED7-62BBE8116E92}" type="presParOf" srcId="{82A25D56-D680-46FB-9C87-218CC921D680}" destId="{C24EE3D7-4BF3-48BD-83A0-4110580FD0F7}" srcOrd="1" destOrd="0" presId="urn:microsoft.com/office/officeart/2009/layout/CirclePictureHierarchy"/>
    <dgm:cxn modelId="{7A1DB2D8-7D1A-4794-BE2B-F423089FAC22}" type="presParOf" srcId="{6B9AD836-0771-4613-B191-EEAA17ABC569}" destId="{456C17C1-8D96-4902-A00A-FAC8F1E904FE}" srcOrd="1" destOrd="0" presId="urn:microsoft.com/office/officeart/2009/layout/CirclePicture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9FCE12-B351-45F6-9ED4-085F47FABA5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67716535-2348-456A-AD57-7799CBF29B05}">
      <dgm:prSet phldrT="[Tekstas]" custT="1"/>
      <dgm:spPr>
        <a:solidFill>
          <a:srgbClr val="C00000"/>
        </a:solidFill>
      </dgm:spPr>
      <dgm:t>
        <a:bodyPr/>
        <a:lstStyle/>
        <a:p>
          <a:r>
            <a:rPr lang="lt-LT" sz="4000" b="1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Programa</a:t>
          </a:r>
        </a:p>
      </dgm:t>
    </dgm:pt>
    <dgm:pt modelId="{BCDBCD1E-FAF5-4582-BBD5-EA0F8E05F22C}" type="parTrans" cxnId="{90C0D0A0-CEA2-4417-ADB6-E5AC94131B07}">
      <dgm:prSet/>
      <dgm:spPr/>
      <dgm:t>
        <a:bodyPr/>
        <a:lstStyle/>
        <a:p>
          <a:endParaRPr lang="lt-LT" sz="4000" b="1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02E851AB-19EF-40E2-9E19-90DFBA504D62}" type="sibTrans" cxnId="{90C0D0A0-CEA2-4417-ADB6-E5AC94131B07}">
      <dgm:prSet custT="1"/>
      <dgm:spPr>
        <a:solidFill>
          <a:srgbClr val="C00000"/>
        </a:solidFill>
      </dgm:spPr>
      <dgm:t>
        <a:bodyPr/>
        <a:lstStyle/>
        <a:p>
          <a:endParaRPr lang="lt-LT" sz="4000" b="1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3E2E6F9B-20EB-4E00-AFDA-D68E13D52F44}">
      <dgm:prSet phldrT="[Tekstas]" custT="1"/>
      <dgm:spPr>
        <a:solidFill>
          <a:srgbClr val="C00000"/>
        </a:solidFill>
      </dgm:spPr>
      <dgm:t>
        <a:bodyPr/>
        <a:lstStyle/>
        <a:p>
          <a:r>
            <a:rPr lang="lt-LT" sz="4000" b="1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Programos veiksmų įgyvendinimo planas</a:t>
          </a:r>
        </a:p>
      </dgm:t>
    </dgm:pt>
    <dgm:pt modelId="{F70F1CD3-ED86-4CF7-A808-2925658404DB}" type="parTrans" cxnId="{4ECBB17B-78BA-452D-BB3B-363A6D049CF5}">
      <dgm:prSet/>
      <dgm:spPr/>
      <dgm:t>
        <a:bodyPr/>
        <a:lstStyle/>
        <a:p>
          <a:endParaRPr lang="lt-LT" sz="4000" b="1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5DDF6553-9EF1-4D43-B846-10D49DF655A8}" type="sibTrans" cxnId="{4ECBB17B-78BA-452D-BB3B-363A6D049CF5}">
      <dgm:prSet custT="1"/>
      <dgm:spPr>
        <a:solidFill>
          <a:srgbClr val="C00000"/>
        </a:solidFill>
      </dgm:spPr>
      <dgm:t>
        <a:bodyPr/>
        <a:lstStyle/>
        <a:p>
          <a:endParaRPr lang="lt-LT" sz="4000" b="1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25ECED44-1FD7-446B-B42F-F3139D3291A7}">
      <dgm:prSet phldrT="[Tekstas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lt-LT" sz="4000" b="1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Gairės pareiškėjams</a:t>
          </a:r>
        </a:p>
      </dgm:t>
    </dgm:pt>
    <dgm:pt modelId="{7E5E2F61-46BD-4E93-98CB-68CF71F59BC8}" type="parTrans" cxnId="{010131FC-DDBF-451A-AF93-0F4ECE1729C7}">
      <dgm:prSet/>
      <dgm:spPr/>
      <dgm:t>
        <a:bodyPr/>
        <a:lstStyle/>
        <a:p>
          <a:endParaRPr lang="lt-LT" sz="4000" b="1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483765F9-F06E-4471-89C0-764694969EE6}" type="sibTrans" cxnId="{010131FC-DDBF-451A-AF93-0F4ECE1729C7}">
      <dgm:prSet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endParaRPr lang="lt-LT" sz="4000" b="1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C802BF2A-2573-410A-97D7-FB00E2B8B80C}">
      <dgm:prSet phldrT="[Tekstas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lt-LT" sz="4000" b="1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Projekto įgyvendinimo plano vertinimas</a:t>
          </a:r>
        </a:p>
      </dgm:t>
    </dgm:pt>
    <dgm:pt modelId="{6E65727D-03FA-4160-83C7-90DBCB31B3E5}" type="parTrans" cxnId="{E85BC9B9-6E85-4BBE-B950-FECAFCA3AF86}">
      <dgm:prSet/>
      <dgm:spPr/>
      <dgm:t>
        <a:bodyPr/>
        <a:lstStyle/>
        <a:p>
          <a:endParaRPr lang="lt-LT" sz="4000" b="1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0C86DC1D-21C7-4415-BECE-B1D1E296DAB2}" type="sibTrans" cxnId="{E85BC9B9-6E85-4BBE-B950-FECAFCA3AF86}">
      <dgm:prSet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endParaRPr lang="lt-LT" sz="4000" b="1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754BEB3F-DF37-49D6-A68B-6DA8EFCA3BFF}">
      <dgm:prSet phldrT="[Tekstas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lt-LT" sz="4000" b="1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Vertinimo ataskaita</a:t>
          </a:r>
        </a:p>
      </dgm:t>
    </dgm:pt>
    <dgm:pt modelId="{1137D4FB-9973-4E90-B7BB-96557D894A42}" type="parTrans" cxnId="{793FD8B0-81AC-4AD2-B822-87D595D5DA03}">
      <dgm:prSet/>
      <dgm:spPr/>
      <dgm:t>
        <a:bodyPr/>
        <a:lstStyle/>
        <a:p>
          <a:endParaRPr lang="lt-LT" sz="4000" b="1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8047A538-B85D-4A6F-898B-DA062DD7A978}" type="sibTrans" cxnId="{793FD8B0-81AC-4AD2-B822-87D595D5DA03}">
      <dgm:prSet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endParaRPr lang="lt-LT" sz="4000" b="1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C7294E3F-2D04-4FF2-AD95-F4C013F748C8}">
      <dgm:prSet custT="1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lt-LT" sz="4000" b="1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Projekto įgyvendinimo plano pateikimas</a:t>
          </a:r>
        </a:p>
      </dgm:t>
    </dgm:pt>
    <dgm:pt modelId="{5ABF3345-056B-46F9-AEAB-B349DD4C87AD}" type="parTrans" cxnId="{5239C786-F02A-47EB-AFFB-5273309E9EFD}">
      <dgm:prSet/>
      <dgm:spPr/>
      <dgm:t>
        <a:bodyPr/>
        <a:lstStyle/>
        <a:p>
          <a:endParaRPr lang="lt-LT" sz="4000" b="1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E6204AB6-BEA0-48E4-9A37-09FA2AA9474C}" type="sibTrans" cxnId="{5239C786-F02A-47EB-AFFB-5273309E9EFD}">
      <dgm:prSet custT="1"/>
      <dgm:spPr>
        <a:solidFill>
          <a:schemeClr val="tx1">
            <a:lumMod val="50000"/>
          </a:schemeClr>
        </a:solidFill>
      </dgm:spPr>
      <dgm:t>
        <a:bodyPr/>
        <a:lstStyle/>
        <a:p>
          <a:endParaRPr lang="lt-LT" sz="4000" b="1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DE509147-F611-45C3-B5AB-081B9D0BE779}">
      <dgm:prSet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lt-LT" sz="3800" b="1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Kvietimas teikti projekto įgyvendinimo planą</a:t>
          </a:r>
        </a:p>
      </dgm:t>
    </dgm:pt>
    <dgm:pt modelId="{1DF8F474-2015-4352-A7B6-71FF47446126}" type="parTrans" cxnId="{A36C00BD-0159-4CF9-BCCD-F20916A509A6}">
      <dgm:prSet/>
      <dgm:spPr/>
      <dgm:t>
        <a:bodyPr/>
        <a:lstStyle/>
        <a:p>
          <a:endParaRPr lang="lt-LT" sz="4000" b="1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288BA66B-F0A5-4064-AD9B-98D92EEEA06F}" type="sibTrans" cxnId="{A36C00BD-0159-4CF9-BCCD-F20916A509A6}">
      <dgm:prSet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endParaRPr lang="lt-LT" sz="4000" b="1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B83B6C60-E52A-44F7-8898-D5CEE8BE81F8}">
      <dgm:prSet custT="1"/>
      <dgm:spPr>
        <a:solidFill>
          <a:srgbClr val="C00000"/>
        </a:solidFill>
      </dgm:spPr>
      <dgm:t>
        <a:bodyPr/>
        <a:lstStyle/>
        <a:p>
          <a:r>
            <a:rPr lang="lt-LT" sz="4000" b="1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Pritarimas vertinimo ataskaitai</a:t>
          </a:r>
        </a:p>
      </dgm:t>
    </dgm:pt>
    <dgm:pt modelId="{4AC43E5F-77CE-4915-AC3D-64D1482D61AA}" type="parTrans" cxnId="{3ABEB3B8-31E0-44A1-B635-8A1C5C0E397A}">
      <dgm:prSet/>
      <dgm:spPr/>
      <dgm:t>
        <a:bodyPr/>
        <a:lstStyle/>
        <a:p>
          <a:endParaRPr lang="lt-LT" sz="4000" b="1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D4358193-2FAE-47F1-B5EF-EDF1C9ED1903}" type="sibTrans" cxnId="{3ABEB3B8-31E0-44A1-B635-8A1C5C0E397A}">
      <dgm:prSet custT="1"/>
      <dgm:spPr>
        <a:solidFill>
          <a:srgbClr val="C00000"/>
        </a:solidFill>
      </dgm:spPr>
      <dgm:t>
        <a:bodyPr/>
        <a:lstStyle/>
        <a:p>
          <a:endParaRPr lang="lt-LT" sz="4000" b="1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20AAF17E-8E23-47B3-B5F4-C7CF79B2058D}">
      <dgm:prSet custT="1"/>
      <dgm:spPr>
        <a:solidFill>
          <a:srgbClr val="C00000"/>
        </a:solidFill>
      </dgm:spPr>
      <dgm:t>
        <a:bodyPr/>
        <a:lstStyle/>
        <a:p>
          <a:r>
            <a:rPr lang="lt-LT" sz="4000" b="1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Finansuotinų projektų sąrašas</a:t>
          </a:r>
        </a:p>
      </dgm:t>
    </dgm:pt>
    <dgm:pt modelId="{004CDB29-C75E-48EC-B113-E97F7944E5DD}" type="parTrans" cxnId="{963E43ED-A726-47DF-A79A-FACCBECAC906}">
      <dgm:prSet/>
      <dgm:spPr/>
      <dgm:t>
        <a:bodyPr/>
        <a:lstStyle/>
        <a:p>
          <a:endParaRPr lang="lt-LT" sz="4000" b="1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8F728B2C-25E9-471F-8C18-2C393DBA8CE6}" type="sibTrans" cxnId="{963E43ED-A726-47DF-A79A-FACCBECAC906}">
      <dgm:prSet custT="1"/>
      <dgm:spPr>
        <a:solidFill>
          <a:srgbClr val="C00000"/>
        </a:solidFill>
      </dgm:spPr>
      <dgm:t>
        <a:bodyPr/>
        <a:lstStyle/>
        <a:p>
          <a:endParaRPr lang="lt-LT" sz="4000" b="1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D7B1D756-50E6-46F0-9B81-11F9B5314A34}">
      <dgm:prSet custT="1"/>
      <dgm:spPr>
        <a:solidFill>
          <a:srgbClr val="0070C0"/>
        </a:solidFill>
      </dgm:spPr>
      <dgm:t>
        <a:bodyPr/>
        <a:lstStyle/>
        <a:p>
          <a:r>
            <a:rPr lang="lt-LT" sz="4000" b="1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Projekto sutartis</a:t>
          </a:r>
        </a:p>
      </dgm:t>
    </dgm:pt>
    <dgm:pt modelId="{CF23BFD2-618D-48E8-B448-A8DBB3947F46}" type="parTrans" cxnId="{BCD303FF-7E74-43DB-99FC-3508392CB5F8}">
      <dgm:prSet/>
      <dgm:spPr/>
      <dgm:t>
        <a:bodyPr/>
        <a:lstStyle/>
        <a:p>
          <a:endParaRPr lang="lt-LT" sz="4000" b="1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4F47B5BD-3405-4BD2-A18A-34656F39D889}" type="sibTrans" cxnId="{BCD303FF-7E74-43DB-99FC-3508392CB5F8}">
      <dgm:prSet/>
      <dgm:spPr/>
      <dgm:t>
        <a:bodyPr/>
        <a:lstStyle/>
        <a:p>
          <a:endParaRPr lang="lt-LT" sz="4000" b="1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95134F22-1249-4D7F-AF18-49C394743386}" type="pres">
      <dgm:prSet presAssocID="{1B9FCE12-B351-45F6-9ED4-085F47FABA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B3AF1B-B252-4053-AB8F-A3C2D026F9F0}" type="pres">
      <dgm:prSet presAssocID="{67716535-2348-456A-AD57-7799CBF29B05}" presName="node" presStyleLbl="node1" presStyleIdx="0" presStyleCnt="10" custScaleX="469509" custScaleY="188430" custLinFactY="500000" custLinFactNeighborX="-64004" custLinFactNeighborY="521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F8CC9-AFAB-450A-B328-98E0875F6FC9}" type="pres">
      <dgm:prSet presAssocID="{02E851AB-19EF-40E2-9E19-90DFBA504D62}" presName="sibTrans" presStyleLbl="sibTrans2D1" presStyleIdx="0" presStyleCnt="9"/>
      <dgm:spPr/>
      <dgm:t>
        <a:bodyPr/>
        <a:lstStyle/>
        <a:p>
          <a:endParaRPr lang="en-US"/>
        </a:p>
      </dgm:t>
    </dgm:pt>
    <dgm:pt modelId="{2233F440-25C9-477F-98EA-D4C9FFFC4EE5}" type="pres">
      <dgm:prSet presAssocID="{02E851AB-19EF-40E2-9E19-90DFBA504D62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F6DA1DA3-F971-47B9-A5FA-2A1D4211704D}" type="pres">
      <dgm:prSet presAssocID="{3E2E6F9B-20EB-4E00-AFDA-D68E13D52F44}" presName="node" presStyleLbl="node1" presStyleIdx="1" presStyleCnt="10" custScaleX="469509" custScaleY="188430" custLinFactX="-273514" custLinFactY="371816" custLinFactNeighborX="-300000" custLinFactNeighborY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F770C-80A0-4038-808C-9CB97F173665}" type="pres">
      <dgm:prSet presAssocID="{5DDF6553-9EF1-4D43-B846-10D49DF655A8}" presName="sibTrans" presStyleLbl="sibTrans2D1" presStyleIdx="1" presStyleCnt="9"/>
      <dgm:spPr/>
      <dgm:t>
        <a:bodyPr/>
        <a:lstStyle/>
        <a:p>
          <a:endParaRPr lang="en-US"/>
        </a:p>
      </dgm:t>
    </dgm:pt>
    <dgm:pt modelId="{88DC87A2-C38B-4C84-9471-88BAF84FD629}" type="pres">
      <dgm:prSet presAssocID="{5DDF6553-9EF1-4D43-B846-10D49DF655A8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069B9E9A-D4FD-4DBC-AD80-174142EE72D2}" type="pres">
      <dgm:prSet presAssocID="{25ECED44-1FD7-446B-B42F-F3139D3291A7}" presName="node" presStyleLbl="node1" presStyleIdx="2" presStyleCnt="10" custScaleX="469509" custScaleY="188430" custLinFactX="-273514" custLinFactY="100000" custLinFactNeighborX="-300000" custLinFactNeighborY="168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F6745-A0DE-49F7-B017-4FF42B596E7D}" type="pres">
      <dgm:prSet presAssocID="{483765F9-F06E-4471-89C0-764694969EE6}" presName="sibTrans" presStyleLbl="sibTrans2D1" presStyleIdx="2" presStyleCnt="9"/>
      <dgm:spPr/>
      <dgm:t>
        <a:bodyPr/>
        <a:lstStyle/>
        <a:p>
          <a:endParaRPr lang="en-US"/>
        </a:p>
      </dgm:t>
    </dgm:pt>
    <dgm:pt modelId="{9291CAF1-9D70-444F-9006-8B901AB7A613}" type="pres">
      <dgm:prSet presAssocID="{483765F9-F06E-4471-89C0-764694969EE6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A0AE6828-A7A8-4DD6-97C2-EEF68A8C47ED}" type="pres">
      <dgm:prSet presAssocID="{DE509147-F611-45C3-B5AB-081B9D0BE779}" presName="node" presStyleLbl="node1" presStyleIdx="3" presStyleCnt="10" custScaleX="469509" custScaleY="188430" custLinFactNeighborX="-64005" custLinFactNeighborY="38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009AB-ADDE-450E-B124-FC0B8B4D5176}" type="pres">
      <dgm:prSet presAssocID="{288BA66B-F0A5-4064-AD9B-98D92EEEA06F}" presName="sibTrans" presStyleLbl="sibTrans2D1" presStyleIdx="3" presStyleCnt="9"/>
      <dgm:spPr/>
      <dgm:t>
        <a:bodyPr/>
        <a:lstStyle/>
        <a:p>
          <a:endParaRPr lang="en-US"/>
        </a:p>
      </dgm:t>
    </dgm:pt>
    <dgm:pt modelId="{5B2DB316-6FFE-42E9-9C2E-AD73B281CE80}" type="pres">
      <dgm:prSet presAssocID="{288BA66B-F0A5-4064-AD9B-98D92EEEA06F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4165D443-41FF-49BC-AEC9-D50F0E3BBF36}" type="pres">
      <dgm:prSet presAssocID="{C7294E3F-2D04-4FF2-AD95-F4C013F748C8}" presName="node" presStyleLbl="node1" presStyleIdx="4" presStyleCnt="10" custAng="10800000" custFlipVert="1" custScaleX="469509" custScaleY="188430" custLinFactY="-200000" custLinFactNeighborX="-64005" custLinFactNeighborY="-262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DB12A-5F10-4B34-A9A0-B06B5FC848FA}" type="pres">
      <dgm:prSet presAssocID="{E6204AB6-BEA0-48E4-9A37-09FA2AA9474C}" presName="sibTrans" presStyleLbl="sibTrans2D1" presStyleIdx="4" presStyleCnt="9"/>
      <dgm:spPr/>
      <dgm:t>
        <a:bodyPr/>
        <a:lstStyle/>
        <a:p>
          <a:endParaRPr lang="en-US"/>
        </a:p>
      </dgm:t>
    </dgm:pt>
    <dgm:pt modelId="{98EAF163-4C80-4690-AB0A-EF960FB64BD4}" type="pres">
      <dgm:prSet presAssocID="{E6204AB6-BEA0-48E4-9A37-09FA2AA9474C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788E992F-8F81-46C7-A644-16CDC8206D97}" type="pres">
      <dgm:prSet presAssocID="{C802BF2A-2573-410A-97D7-FB00E2B8B80C}" presName="node" presStyleLbl="node1" presStyleIdx="5" presStyleCnt="10" custScaleX="469509" custScaleY="188430" custLinFactY="-200000" custLinFactNeighborX="64005" custLinFactNeighborY="-267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9177D-306D-459F-B698-580B838B1D92}" type="pres">
      <dgm:prSet presAssocID="{0C86DC1D-21C7-4415-BECE-B1D1E296DAB2}" presName="sibTrans" presStyleLbl="sibTrans2D1" presStyleIdx="5" presStyleCnt="9"/>
      <dgm:spPr/>
      <dgm:t>
        <a:bodyPr/>
        <a:lstStyle/>
        <a:p>
          <a:endParaRPr lang="en-US"/>
        </a:p>
      </dgm:t>
    </dgm:pt>
    <dgm:pt modelId="{BBBAD25F-3C05-4EB1-8A30-F07FEC383A4F}" type="pres">
      <dgm:prSet presAssocID="{0C86DC1D-21C7-4415-BECE-B1D1E296DAB2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76B4F279-D41A-4A38-BBDD-DD5CDF453702}" type="pres">
      <dgm:prSet presAssocID="{754BEB3F-DF37-49D6-A68B-6DA8EFCA3BFF}" presName="node" presStyleLbl="node1" presStyleIdx="6" presStyleCnt="10" custScaleX="469509" custScaleY="188430" custLinFactY="-200000" custLinFactNeighborX="64005" custLinFactNeighborY="-271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E0C99-3094-40A7-8AB0-AD71C4219AF1}" type="pres">
      <dgm:prSet presAssocID="{8047A538-B85D-4A6F-898B-DA062DD7A978}" presName="sibTrans" presStyleLbl="sibTrans2D1" presStyleIdx="6" presStyleCnt="9"/>
      <dgm:spPr/>
      <dgm:t>
        <a:bodyPr/>
        <a:lstStyle/>
        <a:p>
          <a:endParaRPr lang="en-US"/>
        </a:p>
      </dgm:t>
    </dgm:pt>
    <dgm:pt modelId="{2E6B6894-648D-4120-8DBA-BD14882D7BAC}" type="pres">
      <dgm:prSet presAssocID="{8047A538-B85D-4A6F-898B-DA062DD7A978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09F73108-63C8-48AF-96DB-86AFCD11A512}" type="pres">
      <dgm:prSet presAssocID="{B83B6C60-E52A-44F7-8898-D5CEE8BE81F8}" presName="node" presStyleLbl="node1" presStyleIdx="7" presStyleCnt="10" custScaleX="469509" custScaleY="188430" custLinFactX="273514" custLinFactY="-100000" custLinFactNeighborX="300000" custLinFactNeighborY="-149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45DF2-3830-45A6-9BCD-1BF7560E3F9E}" type="pres">
      <dgm:prSet presAssocID="{D4358193-2FAE-47F1-B5EF-EDF1C9ED1903}" presName="sibTrans" presStyleLbl="sibTrans2D1" presStyleIdx="7" presStyleCnt="9"/>
      <dgm:spPr/>
      <dgm:t>
        <a:bodyPr/>
        <a:lstStyle/>
        <a:p>
          <a:endParaRPr lang="en-US"/>
        </a:p>
      </dgm:t>
    </dgm:pt>
    <dgm:pt modelId="{CD9610D4-0F19-4A87-B77D-72DFBDEFF63E}" type="pres">
      <dgm:prSet presAssocID="{D4358193-2FAE-47F1-B5EF-EDF1C9ED1903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94CFAFF2-8D2E-49FC-81A6-24342015C81B}" type="pres">
      <dgm:prSet presAssocID="{20AAF17E-8E23-47B3-B5F4-C7CF79B2058D}" presName="node" presStyleLbl="node1" presStyleIdx="8" presStyleCnt="10" custScaleX="469509" custScaleY="188430" custLinFactX="273514" custLinFactY="-100000" custLinFactNeighborX="300000" custLinFactNeighborY="-147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B6D27-C390-43D0-AE02-963068ECE129}" type="pres">
      <dgm:prSet presAssocID="{8F728B2C-25E9-471F-8C18-2C393DBA8CE6}" presName="sibTrans" presStyleLbl="sibTrans2D1" presStyleIdx="8" presStyleCnt="9"/>
      <dgm:spPr/>
      <dgm:t>
        <a:bodyPr/>
        <a:lstStyle/>
        <a:p>
          <a:endParaRPr lang="en-US"/>
        </a:p>
      </dgm:t>
    </dgm:pt>
    <dgm:pt modelId="{CBFD6DAF-C77F-4E48-B7B6-17ECE1882456}" type="pres">
      <dgm:prSet presAssocID="{8F728B2C-25E9-471F-8C18-2C393DBA8CE6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01D9E652-5EB2-422B-8F3F-AED319A7D185}" type="pres">
      <dgm:prSet presAssocID="{D7B1D756-50E6-46F0-9B81-11F9B5314A34}" presName="node" presStyleLbl="node1" presStyleIdx="9" presStyleCnt="10" custScaleX="469509" custScaleY="188430" custLinFactNeighborX="64005" custLinFactNeighborY="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2F2ECA-17AC-40F5-8BFF-B6681B0FD29F}" type="presOf" srcId="{C802BF2A-2573-410A-97D7-FB00E2B8B80C}" destId="{788E992F-8F81-46C7-A644-16CDC8206D97}" srcOrd="0" destOrd="0" presId="urn:microsoft.com/office/officeart/2005/8/layout/process5"/>
    <dgm:cxn modelId="{963E43ED-A726-47DF-A79A-FACCBECAC906}" srcId="{1B9FCE12-B351-45F6-9ED4-085F47FABA5E}" destId="{20AAF17E-8E23-47B3-B5F4-C7CF79B2058D}" srcOrd="8" destOrd="0" parTransId="{004CDB29-C75E-48EC-B113-E97F7944E5DD}" sibTransId="{8F728B2C-25E9-471F-8C18-2C393DBA8CE6}"/>
    <dgm:cxn modelId="{AD5FB7CE-064A-4788-97E7-77D849A1E5E1}" type="presOf" srcId="{754BEB3F-DF37-49D6-A68B-6DA8EFCA3BFF}" destId="{76B4F279-D41A-4A38-BBDD-DD5CDF453702}" srcOrd="0" destOrd="0" presId="urn:microsoft.com/office/officeart/2005/8/layout/process5"/>
    <dgm:cxn modelId="{B3FF7D61-D304-443F-9816-A43B533C684C}" type="presOf" srcId="{20AAF17E-8E23-47B3-B5F4-C7CF79B2058D}" destId="{94CFAFF2-8D2E-49FC-81A6-24342015C81B}" srcOrd="0" destOrd="0" presId="urn:microsoft.com/office/officeart/2005/8/layout/process5"/>
    <dgm:cxn modelId="{010131FC-DDBF-451A-AF93-0F4ECE1729C7}" srcId="{1B9FCE12-B351-45F6-9ED4-085F47FABA5E}" destId="{25ECED44-1FD7-446B-B42F-F3139D3291A7}" srcOrd="2" destOrd="0" parTransId="{7E5E2F61-46BD-4E93-98CB-68CF71F59BC8}" sibTransId="{483765F9-F06E-4471-89C0-764694969EE6}"/>
    <dgm:cxn modelId="{448E16EB-59AC-4216-93ED-D746954B770D}" type="presOf" srcId="{0C86DC1D-21C7-4415-BECE-B1D1E296DAB2}" destId="{2B79177D-306D-459F-B698-580B838B1D92}" srcOrd="0" destOrd="0" presId="urn:microsoft.com/office/officeart/2005/8/layout/process5"/>
    <dgm:cxn modelId="{EA3D79E3-27F4-463F-83B8-BD9E981ACE74}" type="presOf" srcId="{0C86DC1D-21C7-4415-BECE-B1D1E296DAB2}" destId="{BBBAD25F-3C05-4EB1-8A30-F07FEC383A4F}" srcOrd="1" destOrd="0" presId="urn:microsoft.com/office/officeart/2005/8/layout/process5"/>
    <dgm:cxn modelId="{4ECBB17B-78BA-452D-BB3B-363A6D049CF5}" srcId="{1B9FCE12-B351-45F6-9ED4-085F47FABA5E}" destId="{3E2E6F9B-20EB-4E00-AFDA-D68E13D52F44}" srcOrd="1" destOrd="0" parTransId="{F70F1CD3-ED86-4CF7-A808-2925658404DB}" sibTransId="{5DDF6553-9EF1-4D43-B846-10D49DF655A8}"/>
    <dgm:cxn modelId="{DDC343CD-92BD-4E10-9334-3EFEEE6E5D6D}" type="presOf" srcId="{67716535-2348-456A-AD57-7799CBF29B05}" destId="{1AB3AF1B-B252-4053-AB8F-A3C2D026F9F0}" srcOrd="0" destOrd="0" presId="urn:microsoft.com/office/officeart/2005/8/layout/process5"/>
    <dgm:cxn modelId="{280BAC89-3F80-4B1F-8BBD-2D735417056D}" type="presOf" srcId="{25ECED44-1FD7-446B-B42F-F3139D3291A7}" destId="{069B9E9A-D4FD-4DBC-AD80-174142EE72D2}" srcOrd="0" destOrd="0" presId="urn:microsoft.com/office/officeart/2005/8/layout/process5"/>
    <dgm:cxn modelId="{622EC27D-85A1-4AEC-ABFC-5DE59E0D5106}" type="presOf" srcId="{288BA66B-F0A5-4064-AD9B-98D92EEEA06F}" destId="{3C5009AB-ADDE-450E-B124-FC0B8B4D5176}" srcOrd="0" destOrd="0" presId="urn:microsoft.com/office/officeart/2005/8/layout/process5"/>
    <dgm:cxn modelId="{43576A76-B8A8-4E1D-8B1B-324FEBE72A3F}" type="presOf" srcId="{D4358193-2FAE-47F1-B5EF-EDF1C9ED1903}" destId="{2ED45DF2-3830-45A6-9BCD-1BF7560E3F9E}" srcOrd="0" destOrd="0" presId="urn:microsoft.com/office/officeart/2005/8/layout/process5"/>
    <dgm:cxn modelId="{D8F1E30B-20B1-4AA1-A957-99AAFC1900AC}" type="presOf" srcId="{5DDF6553-9EF1-4D43-B846-10D49DF655A8}" destId="{88DC87A2-C38B-4C84-9471-88BAF84FD629}" srcOrd="1" destOrd="0" presId="urn:microsoft.com/office/officeart/2005/8/layout/process5"/>
    <dgm:cxn modelId="{4DBF12AB-08C5-4876-95DD-C31514ABDB0F}" type="presOf" srcId="{D4358193-2FAE-47F1-B5EF-EDF1C9ED1903}" destId="{CD9610D4-0F19-4A87-B77D-72DFBDEFF63E}" srcOrd="1" destOrd="0" presId="urn:microsoft.com/office/officeart/2005/8/layout/process5"/>
    <dgm:cxn modelId="{558E2874-E88F-431B-AF5A-D0ED10BB3A9F}" type="presOf" srcId="{483765F9-F06E-4471-89C0-764694969EE6}" destId="{9291CAF1-9D70-444F-9006-8B901AB7A613}" srcOrd="1" destOrd="0" presId="urn:microsoft.com/office/officeart/2005/8/layout/process5"/>
    <dgm:cxn modelId="{75948F84-03E8-408D-AC2E-CBAD0F7324C7}" type="presOf" srcId="{02E851AB-19EF-40E2-9E19-90DFBA504D62}" destId="{0BEF8CC9-AFAB-450A-B328-98E0875F6FC9}" srcOrd="0" destOrd="0" presId="urn:microsoft.com/office/officeart/2005/8/layout/process5"/>
    <dgm:cxn modelId="{1C260F37-51C7-4BCC-8B45-236F5C283E5A}" type="presOf" srcId="{E6204AB6-BEA0-48E4-9A37-09FA2AA9474C}" destId="{98EAF163-4C80-4690-AB0A-EF960FB64BD4}" srcOrd="1" destOrd="0" presId="urn:microsoft.com/office/officeart/2005/8/layout/process5"/>
    <dgm:cxn modelId="{A36C00BD-0159-4CF9-BCCD-F20916A509A6}" srcId="{1B9FCE12-B351-45F6-9ED4-085F47FABA5E}" destId="{DE509147-F611-45C3-B5AB-081B9D0BE779}" srcOrd="3" destOrd="0" parTransId="{1DF8F474-2015-4352-A7B6-71FF47446126}" sibTransId="{288BA66B-F0A5-4064-AD9B-98D92EEEA06F}"/>
    <dgm:cxn modelId="{B239AFFF-BF82-4C09-9A9A-A4B2DFD0F3D9}" type="presOf" srcId="{288BA66B-F0A5-4064-AD9B-98D92EEEA06F}" destId="{5B2DB316-6FFE-42E9-9C2E-AD73B281CE80}" srcOrd="1" destOrd="0" presId="urn:microsoft.com/office/officeart/2005/8/layout/process5"/>
    <dgm:cxn modelId="{3ABEB3B8-31E0-44A1-B635-8A1C5C0E397A}" srcId="{1B9FCE12-B351-45F6-9ED4-085F47FABA5E}" destId="{B83B6C60-E52A-44F7-8898-D5CEE8BE81F8}" srcOrd="7" destOrd="0" parTransId="{4AC43E5F-77CE-4915-AC3D-64D1482D61AA}" sibTransId="{D4358193-2FAE-47F1-B5EF-EDF1C9ED1903}"/>
    <dgm:cxn modelId="{65A90CB3-641C-430E-89CE-50F80EB1A92B}" type="presOf" srcId="{8F728B2C-25E9-471F-8C18-2C393DBA8CE6}" destId="{7C6B6D27-C390-43D0-AE02-963068ECE129}" srcOrd="0" destOrd="0" presId="urn:microsoft.com/office/officeart/2005/8/layout/process5"/>
    <dgm:cxn modelId="{0F513039-DBC8-420D-942E-99453D2179DA}" type="presOf" srcId="{B83B6C60-E52A-44F7-8898-D5CEE8BE81F8}" destId="{09F73108-63C8-48AF-96DB-86AFCD11A512}" srcOrd="0" destOrd="0" presId="urn:microsoft.com/office/officeart/2005/8/layout/process5"/>
    <dgm:cxn modelId="{B6063F69-9C5F-4CC5-ABA9-3B7626375679}" type="presOf" srcId="{D7B1D756-50E6-46F0-9B81-11F9B5314A34}" destId="{01D9E652-5EB2-422B-8F3F-AED319A7D185}" srcOrd="0" destOrd="0" presId="urn:microsoft.com/office/officeart/2005/8/layout/process5"/>
    <dgm:cxn modelId="{C9C5042D-0E58-47CB-BE25-1A4FA82BB735}" type="presOf" srcId="{1B9FCE12-B351-45F6-9ED4-085F47FABA5E}" destId="{95134F22-1249-4D7F-AF18-49C394743386}" srcOrd="0" destOrd="0" presId="urn:microsoft.com/office/officeart/2005/8/layout/process5"/>
    <dgm:cxn modelId="{A16C20DE-1E80-404E-B2D2-D74B3D6E2E52}" type="presOf" srcId="{3E2E6F9B-20EB-4E00-AFDA-D68E13D52F44}" destId="{F6DA1DA3-F971-47B9-A5FA-2A1D4211704D}" srcOrd="0" destOrd="0" presId="urn:microsoft.com/office/officeart/2005/8/layout/process5"/>
    <dgm:cxn modelId="{0106601F-E542-474F-8619-83DD1A54FFA4}" type="presOf" srcId="{E6204AB6-BEA0-48E4-9A37-09FA2AA9474C}" destId="{571DB12A-5F10-4B34-A9A0-B06B5FC848FA}" srcOrd="0" destOrd="0" presId="urn:microsoft.com/office/officeart/2005/8/layout/process5"/>
    <dgm:cxn modelId="{6F012CA5-FE70-4519-8E24-34A57C88DE73}" type="presOf" srcId="{8047A538-B85D-4A6F-898B-DA062DD7A978}" destId="{5A5E0C99-3094-40A7-8AB0-AD71C4219AF1}" srcOrd="0" destOrd="0" presId="urn:microsoft.com/office/officeart/2005/8/layout/process5"/>
    <dgm:cxn modelId="{E85BC9B9-6E85-4BBE-B950-FECAFCA3AF86}" srcId="{1B9FCE12-B351-45F6-9ED4-085F47FABA5E}" destId="{C802BF2A-2573-410A-97D7-FB00E2B8B80C}" srcOrd="5" destOrd="0" parTransId="{6E65727D-03FA-4160-83C7-90DBCB31B3E5}" sibTransId="{0C86DC1D-21C7-4415-BECE-B1D1E296DAB2}"/>
    <dgm:cxn modelId="{E07642C4-AF10-46D2-968C-1A77E832A09E}" type="presOf" srcId="{483765F9-F06E-4471-89C0-764694969EE6}" destId="{E38F6745-A0DE-49F7-B017-4FF42B596E7D}" srcOrd="0" destOrd="0" presId="urn:microsoft.com/office/officeart/2005/8/layout/process5"/>
    <dgm:cxn modelId="{A1196FD0-9383-4105-9E60-F4BAEB180F0B}" type="presOf" srcId="{8047A538-B85D-4A6F-898B-DA062DD7A978}" destId="{2E6B6894-648D-4120-8DBA-BD14882D7BAC}" srcOrd="1" destOrd="0" presId="urn:microsoft.com/office/officeart/2005/8/layout/process5"/>
    <dgm:cxn modelId="{793FD8B0-81AC-4AD2-B822-87D595D5DA03}" srcId="{1B9FCE12-B351-45F6-9ED4-085F47FABA5E}" destId="{754BEB3F-DF37-49D6-A68B-6DA8EFCA3BFF}" srcOrd="6" destOrd="0" parTransId="{1137D4FB-9973-4E90-B7BB-96557D894A42}" sibTransId="{8047A538-B85D-4A6F-898B-DA062DD7A978}"/>
    <dgm:cxn modelId="{5239C786-F02A-47EB-AFFB-5273309E9EFD}" srcId="{1B9FCE12-B351-45F6-9ED4-085F47FABA5E}" destId="{C7294E3F-2D04-4FF2-AD95-F4C013F748C8}" srcOrd="4" destOrd="0" parTransId="{5ABF3345-056B-46F9-AEAB-B349DD4C87AD}" sibTransId="{E6204AB6-BEA0-48E4-9A37-09FA2AA9474C}"/>
    <dgm:cxn modelId="{8C893CA4-DCC6-4133-AB6B-A70C0FFDCF79}" type="presOf" srcId="{C7294E3F-2D04-4FF2-AD95-F4C013F748C8}" destId="{4165D443-41FF-49BC-AEC9-D50F0E3BBF36}" srcOrd="0" destOrd="0" presId="urn:microsoft.com/office/officeart/2005/8/layout/process5"/>
    <dgm:cxn modelId="{FD1D6EA5-E4F2-4161-AFF9-F7CD0DF46546}" type="presOf" srcId="{DE509147-F611-45C3-B5AB-081B9D0BE779}" destId="{A0AE6828-A7A8-4DD6-97C2-EEF68A8C47ED}" srcOrd="0" destOrd="0" presId="urn:microsoft.com/office/officeart/2005/8/layout/process5"/>
    <dgm:cxn modelId="{A7FD5B77-3C99-4DC8-9FF7-0DFBE2271C01}" type="presOf" srcId="{5DDF6553-9EF1-4D43-B846-10D49DF655A8}" destId="{8F8F770C-80A0-4038-808C-9CB97F173665}" srcOrd="0" destOrd="0" presId="urn:microsoft.com/office/officeart/2005/8/layout/process5"/>
    <dgm:cxn modelId="{BCD303FF-7E74-43DB-99FC-3508392CB5F8}" srcId="{1B9FCE12-B351-45F6-9ED4-085F47FABA5E}" destId="{D7B1D756-50E6-46F0-9B81-11F9B5314A34}" srcOrd="9" destOrd="0" parTransId="{CF23BFD2-618D-48E8-B448-A8DBB3947F46}" sibTransId="{4F47B5BD-3405-4BD2-A18A-34656F39D889}"/>
    <dgm:cxn modelId="{8C5807BA-F480-4E15-803C-8A1854379DD3}" type="presOf" srcId="{02E851AB-19EF-40E2-9E19-90DFBA504D62}" destId="{2233F440-25C9-477F-98EA-D4C9FFFC4EE5}" srcOrd="1" destOrd="0" presId="urn:microsoft.com/office/officeart/2005/8/layout/process5"/>
    <dgm:cxn modelId="{90C0D0A0-CEA2-4417-ADB6-E5AC94131B07}" srcId="{1B9FCE12-B351-45F6-9ED4-085F47FABA5E}" destId="{67716535-2348-456A-AD57-7799CBF29B05}" srcOrd="0" destOrd="0" parTransId="{BCDBCD1E-FAF5-4582-BBD5-EA0F8E05F22C}" sibTransId="{02E851AB-19EF-40E2-9E19-90DFBA504D62}"/>
    <dgm:cxn modelId="{D3DA70FD-07AC-414F-AF6C-5477E9BE4FF2}" type="presOf" srcId="{8F728B2C-25E9-471F-8C18-2C393DBA8CE6}" destId="{CBFD6DAF-C77F-4E48-B7B6-17ECE1882456}" srcOrd="1" destOrd="0" presId="urn:microsoft.com/office/officeart/2005/8/layout/process5"/>
    <dgm:cxn modelId="{89AD9AFC-C435-445A-A323-278A037BDC8D}" type="presParOf" srcId="{95134F22-1249-4D7F-AF18-49C394743386}" destId="{1AB3AF1B-B252-4053-AB8F-A3C2D026F9F0}" srcOrd="0" destOrd="0" presId="urn:microsoft.com/office/officeart/2005/8/layout/process5"/>
    <dgm:cxn modelId="{8836F74A-D054-45AD-BF3F-C44207879C7B}" type="presParOf" srcId="{95134F22-1249-4D7F-AF18-49C394743386}" destId="{0BEF8CC9-AFAB-450A-B328-98E0875F6FC9}" srcOrd="1" destOrd="0" presId="urn:microsoft.com/office/officeart/2005/8/layout/process5"/>
    <dgm:cxn modelId="{E22A90EE-DFF8-4720-ACD6-A55D38BB194A}" type="presParOf" srcId="{0BEF8CC9-AFAB-450A-B328-98E0875F6FC9}" destId="{2233F440-25C9-477F-98EA-D4C9FFFC4EE5}" srcOrd="0" destOrd="0" presId="urn:microsoft.com/office/officeart/2005/8/layout/process5"/>
    <dgm:cxn modelId="{335605A3-D6D3-4AC0-A734-EC4BB3913858}" type="presParOf" srcId="{95134F22-1249-4D7F-AF18-49C394743386}" destId="{F6DA1DA3-F971-47B9-A5FA-2A1D4211704D}" srcOrd="2" destOrd="0" presId="urn:microsoft.com/office/officeart/2005/8/layout/process5"/>
    <dgm:cxn modelId="{E8B1B540-C1FC-447A-8B8A-9BAED604A397}" type="presParOf" srcId="{95134F22-1249-4D7F-AF18-49C394743386}" destId="{8F8F770C-80A0-4038-808C-9CB97F173665}" srcOrd="3" destOrd="0" presId="urn:microsoft.com/office/officeart/2005/8/layout/process5"/>
    <dgm:cxn modelId="{4CEAC684-D3F7-4361-9EBF-2C85F7BD1FC0}" type="presParOf" srcId="{8F8F770C-80A0-4038-808C-9CB97F173665}" destId="{88DC87A2-C38B-4C84-9471-88BAF84FD629}" srcOrd="0" destOrd="0" presId="urn:microsoft.com/office/officeart/2005/8/layout/process5"/>
    <dgm:cxn modelId="{FEFB29AA-6AAC-4F14-AB26-59EAADF78C0C}" type="presParOf" srcId="{95134F22-1249-4D7F-AF18-49C394743386}" destId="{069B9E9A-D4FD-4DBC-AD80-174142EE72D2}" srcOrd="4" destOrd="0" presId="urn:microsoft.com/office/officeart/2005/8/layout/process5"/>
    <dgm:cxn modelId="{6FD837B2-083D-4022-AEA5-69184EA69F8C}" type="presParOf" srcId="{95134F22-1249-4D7F-AF18-49C394743386}" destId="{E38F6745-A0DE-49F7-B017-4FF42B596E7D}" srcOrd="5" destOrd="0" presId="urn:microsoft.com/office/officeart/2005/8/layout/process5"/>
    <dgm:cxn modelId="{03203E84-FAD7-4371-9C72-1EE575A92D83}" type="presParOf" srcId="{E38F6745-A0DE-49F7-B017-4FF42B596E7D}" destId="{9291CAF1-9D70-444F-9006-8B901AB7A613}" srcOrd="0" destOrd="0" presId="urn:microsoft.com/office/officeart/2005/8/layout/process5"/>
    <dgm:cxn modelId="{C4C3E46A-49F8-47A0-BA3E-992D7E7B79A9}" type="presParOf" srcId="{95134F22-1249-4D7F-AF18-49C394743386}" destId="{A0AE6828-A7A8-4DD6-97C2-EEF68A8C47ED}" srcOrd="6" destOrd="0" presId="urn:microsoft.com/office/officeart/2005/8/layout/process5"/>
    <dgm:cxn modelId="{F06752DE-19E5-4461-9CC5-BB759807536B}" type="presParOf" srcId="{95134F22-1249-4D7F-AF18-49C394743386}" destId="{3C5009AB-ADDE-450E-B124-FC0B8B4D5176}" srcOrd="7" destOrd="0" presId="urn:microsoft.com/office/officeart/2005/8/layout/process5"/>
    <dgm:cxn modelId="{4DE01B7C-C0CC-40C6-A062-716AEADB71FE}" type="presParOf" srcId="{3C5009AB-ADDE-450E-B124-FC0B8B4D5176}" destId="{5B2DB316-6FFE-42E9-9C2E-AD73B281CE80}" srcOrd="0" destOrd="0" presId="urn:microsoft.com/office/officeart/2005/8/layout/process5"/>
    <dgm:cxn modelId="{A055A158-9E7B-416F-9F0C-8B2A19702472}" type="presParOf" srcId="{95134F22-1249-4D7F-AF18-49C394743386}" destId="{4165D443-41FF-49BC-AEC9-D50F0E3BBF36}" srcOrd="8" destOrd="0" presId="urn:microsoft.com/office/officeart/2005/8/layout/process5"/>
    <dgm:cxn modelId="{A7EBB208-CF67-4C1D-B188-D932015FFF71}" type="presParOf" srcId="{95134F22-1249-4D7F-AF18-49C394743386}" destId="{571DB12A-5F10-4B34-A9A0-B06B5FC848FA}" srcOrd="9" destOrd="0" presId="urn:microsoft.com/office/officeart/2005/8/layout/process5"/>
    <dgm:cxn modelId="{0671892E-1E1D-4BD5-9DDE-0BC313C7652C}" type="presParOf" srcId="{571DB12A-5F10-4B34-A9A0-B06B5FC848FA}" destId="{98EAF163-4C80-4690-AB0A-EF960FB64BD4}" srcOrd="0" destOrd="0" presId="urn:microsoft.com/office/officeart/2005/8/layout/process5"/>
    <dgm:cxn modelId="{0B6C8A7D-0454-492E-B865-4BB3FBD70EED}" type="presParOf" srcId="{95134F22-1249-4D7F-AF18-49C394743386}" destId="{788E992F-8F81-46C7-A644-16CDC8206D97}" srcOrd="10" destOrd="0" presId="urn:microsoft.com/office/officeart/2005/8/layout/process5"/>
    <dgm:cxn modelId="{077A6D75-8A5A-4B2F-BEF1-C1A120471E07}" type="presParOf" srcId="{95134F22-1249-4D7F-AF18-49C394743386}" destId="{2B79177D-306D-459F-B698-580B838B1D92}" srcOrd="11" destOrd="0" presId="urn:microsoft.com/office/officeart/2005/8/layout/process5"/>
    <dgm:cxn modelId="{6D8E48AF-AB1E-4410-8E17-CEC20A16D85F}" type="presParOf" srcId="{2B79177D-306D-459F-B698-580B838B1D92}" destId="{BBBAD25F-3C05-4EB1-8A30-F07FEC383A4F}" srcOrd="0" destOrd="0" presId="urn:microsoft.com/office/officeart/2005/8/layout/process5"/>
    <dgm:cxn modelId="{4E735E78-C360-4D5A-AB17-4C1DAEC81442}" type="presParOf" srcId="{95134F22-1249-4D7F-AF18-49C394743386}" destId="{76B4F279-D41A-4A38-BBDD-DD5CDF453702}" srcOrd="12" destOrd="0" presId="urn:microsoft.com/office/officeart/2005/8/layout/process5"/>
    <dgm:cxn modelId="{925C9C50-5634-4343-A2AB-12FE84360C21}" type="presParOf" srcId="{95134F22-1249-4D7F-AF18-49C394743386}" destId="{5A5E0C99-3094-40A7-8AB0-AD71C4219AF1}" srcOrd="13" destOrd="0" presId="urn:microsoft.com/office/officeart/2005/8/layout/process5"/>
    <dgm:cxn modelId="{143A7680-DFD8-49B6-90A2-3BD21FC0E7AE}" type="presParOf" srcId="{5A5E0C99-3094-40A7-8AB0-AD71C4219AF1}" destId="{2E6B6894-648D-4120-8DBA-BD14882D7BAC}" srcOrd="0" destOrd="0" presId="urn:microsoft.com/office/officeart/2005/8/layout/process5"/>
    <dgm:cxn modelId="{D6D92AB7-21D2-48DF-AD88-EA380057EDCC}" type="presParOf" srcId="{95134F22-1249-4D7F-AF18-49C394743386}" destId="{09F73108-63C8-48AF-96DB-86AFCD11A512}" srcOrd="14" destOrd="0" presId="urn:microsoft.com/office/officeart/2005/8/layout/process5"/>
    <dgm:cxn modelId="{34482364-EEB0-4BB7-A036-407A27DF6163}" type="presParOf" srcId="{95134F22-1249-4D7F-AF18-49C394743386}" destId="{2ED45DF2-3830-45A6-9BCD-1BF7560E3F9E}" srcOrd="15" destOrd="0" presId="urn:microsoft.com/office/officeart/2005/8/layout/process5"/>
    <dgm:cxn modelId="{4913CDF3-CE68-411B-A0B2-D1E00647981F}" type="presParOf" srcId="{2ED45DF2-3830-45A6-9BCD-1BF7560E3F9E}" destId="{CD9610D4-0F19-4A87-B77D-72DFBDEFF63E}" srcOrd="0" destOrd="0" presId="urn:microsoft.com/office/officeart/2005/8/layout/process5"/>
    <dgm:cxn modelId="{755CD9A2-083D-4B9B-97F2-14CB53F5FE2F}" type="presParOf" srcId="{95134F22-1249-4D7F-AF18-49C394743386}" destId="{94CFAFF2-8D2E-49FC-81A6-24342015C81B}" srcOrd="16" destOrd="0" presId="urn:microsoft.com/office/officeart/2005/8/layout/process5"/>
    <dgm:cxn modelId="{78F86A29-A0EA-4A0D-889C-6A7FB3B3F53B}" type="presParOf" srcId="{95134F22-1249-4D7F-AF18-49C394743386}" destId="{7C6B6D27-C390-43D0-AE02-963068ECE129}" srcOrd="17" destOrd="0" presId="urn:microsoft.com/office/officeart/2005/8/layout/process5"/>
    <dgm:cxn modelId="{ED37A401-62D0-4430-AEA5-216802F2676A}" type="presParOf" srcId="{7C6B6D27-C390-43D0-AE02-963068ECE129}" destId="{CBFD6DAF-C77F-4E48-B7B6-17ECE1882456}" srcOrd="0" destOrd="0" presId="urn:microsoft.com/office/officeart/2005/8/layout/process5"/>
    <dgm:cxn modelId="{CB3A416E-0F64-41B1-97B8-499CBB0FEB16}" type="presParOf" srcId="{95134F22-1249-4D7F-AF18-49C394743386}" destId="{01D9E652-5EB2-422B-8F3F-AED319A7D185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7937E-CE50-497D-AA64-25CDED401EEB}">
      <dsp:nvSpPr>
        <dsp:cNvPr id="0" name=""/>
        <dsp:cNvSpPr/>
      </dsp:nvSpPr>
      <dsp:spPr>
        <a:xfrm>
          <a:off x="2513" y="974438"/>
          <a:ext cx="7985016" cy="3554148"/>
        </a:xfrm>
        <a:prstGeom prst="homePlat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53340" bIns="1066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Tarpinstitucinė darbo grupė programoms parengti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2020 m. balandžio 6 d. </a:t>
          </a:r>
        </a:p>
      </dsp:txBody>
      <dsp:txXfrm>
        <a:off x="2513" y="974438"/>
        <a:ext cx="7096479" cy="3554148"/>
      </dsp:txXfrm>
    </dsp:sp>
    <dsp:sp modelId="{E2526A75-81EA-41C6-930D-EBCF6B450EF4}">
      <dsp:nvSpPr>
        <dsp:cNvPr id="0" name=""/>
        <dsp:cNvSpPr/>
      </dsp:nvSpPr>
      <dsp:spPr>
        <a:xfrm>
          <a:off x="6210455" y="974438"/>
          <a:ext cx="8885370" cy="3554148"/>
        </a:xfrm>
        <a:prstGeom prst="chevron">
          <a:avLst/>
        </a:prstGeom>
        <a:solidFill>
          <a:schemeClr val="accent6">
            <a:shade val="80000"/>
            <a:hueOff val="2959"/>
            <a:satOff val="105"/>
            <a:lumOff val="1016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06680" rIns="53340" bIns="1066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Programų </a:t>
          </a:r>
          <a:r>
            <a:rPr lang="lt-LT" sz="4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projektų rengimas, derinimas ir teikimas EK</a:t>
          </a:r>
          <a:endParaRPr lang="en-US" sz="4000" b="1" kern="1200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7987529" y="974438"/>
        <a:ext cx="5331222" cy="3554148"/>
      </dsp:txXfrm>
    </dsp:sp>
    <dsp:sp modelId="{04F949DB-5D7E-43D3-A630-068020A7E022}">
      <dsp:nvSpPr>
        <dsp:cNvPr id="0" name=""/>
        <dsp:cNvSpPr/>
      </dsp:nvSpPr>
      <dsp:spPr>
        <a:xfrm>
          <a:off x="13318752" y="974438"/>
          <a:ext cx="9948860" cy="3554148"/>
        </a:xfrm>
        <a:prstGeom prst="chevron">
          <a:avLst/>
        </a:prstGeom>
        <a:solidFill>
          <a:schemeClr val="accent6">
            <a:shade val="80000"/>
            <a:hueOff val="5919"/>
            <a:satOff val="211"/>
            <a:lumOff val="2032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06680" rIns="53340" bIns="1066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Patvirtinta EK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SVVP 2022-10-10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VSF </a:t>
          </a:r>
          <a:r>
            <a:rPr lang="en-US" sz="4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2022</a:t>
          </a:r>
          <a:r>
            <a:rPr lang="lt-LT" sz="4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-11-0</a:t>
          </a:r>
          <a:r>
            <a:rPr lang="en-US" sz="4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7</a:t>
          </a:r>
        </a:p>
      </dsp:txBody>
      <dsp:txXfrm>
        <a:off x="15095826" y="974438"/>
        <a:ext cx="6394712" cy="3554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53039-1F4C-4702-8239-926F6E22C849}">
      <dsp:nvSpPr>
        <dsp:cNvPr id="0" name=""/>
        <dsp:cNvSpPr/>
      </dsp:nvSpPr>
      <dsp:spPr>
        <a:xfrm>
          <a:off x="16982412" y="3374127"/>
          <a:ext cx="3176969" cy="2056479"/>
        </a:xfrm>
        <a:custGeom>
          <a:avLst/>
          <a:gdLst/>
          <a:ahLst/>
          <a:cxnLst/>
          <a:rect l="0" t="0" r="0" b="0"/>
          <a:pathLst>
            <a:path>
              <a:moveTo>
                <a:pt x="3176969" y="0"/>
              </a:moveTo>
              <a:lnTo>
                <a:pt x="3176969" y="1853435"/>
              </a:lnTo>
              <a:lnTo>
                <a:pt x="0" y="1853435"/>
              </a:lnTo>
              <a:lnTo>
                <a:pt x="0" y="2056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EF70E-B32B-4B76-AFED-1142320BF13F}">
      <dsp:nvSpPr>
        <dsp:cNvPr id="0" name=""/>
        <dsp:cNvSpPr/>
      </dsp:nvSpPr>
      <dsp:spPr>
        <a:xfrm>
          <a:off x="11146656" y="1339881"/>
          <a:ext cx="9012725" cy="734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721"/>
              </a:lnTo>
              <a:lnTo>
                <a:pt x="9012725" y="531721"/>
              </a:lnTo>
              <a:lnTo>
                <a:pt x="9012725" y="7347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31D37-2908-4143-A6DA-EECC39B5392B}">
      <dsp:nvSpPr>
        <dsp:cNvPr id="0" name=""/>
        <dsp:cNvSpPr/>
      </dsp:nvSpPr>
      <dsp:spPr>
        <a:xfrm>
          <a:off x="9000393" y="3217227"/>
          <a:ext cx="1680864" cy="2156357"/>
        </a:xfrm>
        <a:custGeom>
          <a:avLst/>
          <a:gdLst/>
          <a:ahLst/>
          <a:cxnLst/>
          <a:rect l="0" t="0" r="0" b="0"/>
          <a:pathLst>
            <a:path>
              <a:moveTo>
                <a:pt x="1680864" y="0"/>
              </a:moveTo>
              <a:lnTo>
                <a:pt x="1680864" y="1953313"/>
              </a:lnTo>
              <a:lnTo>
                <a:pt x="0" y="1953313"/>
              </a:lnTo>
              <a:lnTo>
                <a:pt x="0" y="21563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51F6B-3E23-417E-B0D5-A7790F32C84E}">
      <dsp:nvSpPr>
        <dsp:cNvPr id="0" name=""/>
        <dsp:cNvSpPr/>
      </dsp:nvSpPr>
      <dsp:spPr>
        <a:xfrm>
          <a:off x="10681258" y="1339881"/>
          <a:ext cx="465398" cy="577865"/>
        </a:xfrm>
        <a:custGeom>
          <a:avLst/>
          <a:gdLst/>
          <a:ahLst/>
          <a:cxnLst/>
          <a:rect l="0" t="0" r="0" b="0"/>
          <a:pathLst>
            <a:path>
              <a:moveTo>
                <a:pt x="465398" y="0"/>
              </a:moveTo>
              <a:lnTo>
                <a:pt x="465398" y="374822"/>
              </a:lnTo>
              <a:lnTo>
                <a:pt x="0" y="374822"/>
              </a:lnTo>
              <a:lnTo>
                <a:pt x="0" y="5778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001DD-1C11-4A4E-93C4-14B612B35237}">
      <dsp:nvSpPr>
        <dsp:cNvPr id="0" name=""/>
        <dsp:cNvSpPr/>
      </dsp:nvSpPr>
      <dsp:spPr>
        <a:xfrm>
          <a:off x="13390090" y="3341769"/>
          <a:ext cx="1786239" cy="2031815"/>
        </a:xfrm>
        <a:custGeom>
          <a:avLst/>
          <a:gdLst/>
          <a:ahLst/>
          <a:cxnLst/>
          <a:rect l="0" t="0" r="0" b="0"/>
          <a:pathLst>
            <a:path>
              <a:moveTo>
                <a:pt x="1786239" y="0"/>
              </a:moveTo>
              <a:lnTo>
                <a:pt x="1786239" y="1828771"/>
              </a:lnTo>
              <a:lnTo>
                <a:pt x="0" y="1828771"/>
              </a:lnTo>
              <a:lnTo>
                <a:pt x="0" y="20318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02FF4-527B-412E-A43D-2D6374F9B8E9}">
      <dsp:nvSpPr>
        <dsp:cNvPr id="0" name=""/>
        <dsp:cNvSpPr/>
      </dsp:nvSpPr>
      <dsp:spPr>
        <a:xfrm>
          <a:off x="11146656" y="1339881"/>
          <a:ext cx="4029673" cy="702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364"/>
              </a:lnTo>
              <a:lnTo>
                <a:pt x="4029673" y="499364"/>
              </a:lnTo>
              <a:lnTo>
                <a:pt x="4029673" y="7024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6FBB0-8F13-4FBF-90C9-E87448C0C912}">
      <dsp:nvSpPr>
        <dsp:cNvPr id="0" name=""/>
        <dsp:cNvSpPr/>
      </dsp:nvSpPr>
      <dsp:spPr>
        <a:xfrm>
          <a:off x="4850808" y="3242847"/>
          <a:ext cx="917257" cy="2267755"/>
        </a:xfrm>
        <a:custGeom>
          <a:avLst/>
          <a:gdLst/>
          <a:ahLst/>
          <a:cxnLst/>
          <a:rect l="0" t="0" r="0" b="0"/>
          <a:pathLst>
            <a:path>
              <a:moveTo>
                <a:pt x="917257" y="0"/>
              </a:moveTo>
              <a:lnTo>
                <a:pt x="917257" y="2064711"/>
              </a:lnTo>
              <a:lnTo>
                <a:pt x="0" y="2064711"/>
              </a:lnTo>
              <a:lnTo>
                <a:pt x="0" y="2267755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88837-1381-4C00-9E0C-6A207EB20A0C}">
      <dsp:nvSpPr>
        <dsp:cNvPr id="0" name=""/>
        <dsp:cNvSpPr/>
      </dsp:nvSpPr>
      <dsp:spPr>
        <a:xfrm>
          <a:off x="5768066" y="1339881"/>
          <a:ext cx="5378590" cy="603485"/>
        </a:xfrm>
        <a:custGeom>
          <a:avLst/>
          <a:gdLst/>
          <a:ahLst/>
          <a:cxnLst/>
          <a:rect l="0" t="0" r="0" b="0"/>
          <a:pathLst>
            <a:path>
              <a:moveTo>
                <a:pt x="5378590" y="0"/>
              </a:moveTo>
              <a:lnTo>
                <a:pt x="5378590" y="400441"/>
              </a:lnTo>
              <a:lnTo>
                <a:pt x="0" y="400441"/>
              </a:lnTo>
              <a:lnTo>
                <a:pt x="0" y="6034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1FC06-0ACF-41A3-B7AF-587E0F5F9610}">
      <dsp:nvSpPr>
        <dsp:cNvPr id="0" name=""/>
        <dsp:cNvSpPr/>
      </dsp:nvSpPr>
      <dsp:spPr>
        <a:xfrm>
          <a:off x="649740" y="3297152"/>
          <a:ext cx="3939336" cy="2508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005"/>
              </a:lnTo>
              <a:lnTo>
                <a:pt x="3939336" y="2305005"/>
              </a:lnTo>
              <a:lnTo>
                <a:pt x="3939336" y="2508049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85172-1C8D-4DB4-B757-0730EF9E6919}">
      <dsp:nvSpPr>
        <dsp:cNvPr id="0" name=""/>
        <dsp:cNvSpPr/>
      </dsp:nvSpPr>
      <dsp:spPr>
        <a:xfrm>
          <a:off x="649740" y="3297152"/>
          <a:ext cx="362341" cy="1800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7314"/>
              </a:lnTo>
              <a:lnTo>
                <a:pt x="362341" y="1597314"/>
              </a:lnTo>
              <a:lnTo>
                <a:pt x="362341" y="18003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0E8A4-829B-4E34-8485-8C02A747F7A7}">
      <dsp:nvSpPr>
        <dsp:cNvPr id="0" name=""/>
        <dsp:cNvSpPr/>
      </dsp:nvSpPr>
      <dsp:spPr>
        <a:xfrm>
          <a:off x="649740" y="1339881"/>
          <a:ext cx="10496916" cy="657790"/>
        </a:xfrm>
        <a:custGeom>
          <a:avLst/>
          <a:gdLst/>
          <a:ahLst/>
          <a:cxnLst/>
          <a:rect l="0" t="0" r="0" b="0"/>
          <a:pathLst>
            <a:path>
              <a:moveTo>
                <a:pt x="10496916" y="0"/>
              </a:moveTo>
              <a:lnTo>
                <a:pt x="10496916" y="454746"/>
              </a:lnTo>
              <a:lnTo>
                <a:pt x="0" y="454746"/>
              </a:lnTo>
              <a:lnTo>
                <a:pt x="0" y="6577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2829E-71C4-4DDB-BF00-7EDE5285DB04}">
      <dsp:nvSpPr>
        <dsp:cNvPr id="0" name=""/>
        <dsp:cNvSpPr/>
      </dsp:nvSpPr>
      <dsp:spPr>
        <a:xfrm>
          <a:off x="10496916" y="40401"/>
          <a:ext cx="1299480" cy="1299480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-23000" t="-4000" r="-15000" b="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D9039-3F1A-45D6-8841-22E9D0069C0F}">
      <dsp:nvSpPr>
        <dsp:cNvPr id="0" name=""/>
        <dsp:cNvSpPr/>
      </dsp:nvSpPr>
      <dsp:spPr>
        <a:xfrm>
          <a:off x="11877568" y="199210"/>
          <a:ext cx="8714809" cy="1058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1. </a:t>
          </a:r>
          <a:r>
            <a:rPr lang="lt-LT" sz="36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Europos integruotas sienų valdymas</a:t>
          </a:r>
          <a:r>
            <a:rPr lang="en-US" sz="36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(1)</a:t>
          </a:r>
          <a:endParaRPr lang="lt-LT" sz="3600" b="1" kern="1200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11877568" y="199210"/>
        <a:ext cx="8714809" cy="1058998"/>
      </dsp:txXfrm>
    </dsp:sp>
    <dsp:sp modelId="{30008D48-2714-4B08-9228-EF49537CB2DD}">
      <dsp:nvSpPr>
        <dsp:cNvPr id="0" name=""/>
        <dsp:cNvSpPr/>
      </dsp:nvSpPr>
      <dsp:spPr>
        <a:xfrm>
          <a:off x="0" y="1997671"/>
          <a:ext cx="1299480" cy="1299480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EBE44-F05C-410D-8D98-FDB6BB818906}">
      <dsp:nvSpPr>
        <dsp:cNvPr id="0" name=""/>
        <dsp:cNvSpPr/>
      </dsp:nvSpPr>
      <dsp:spPr>
        <a:xfrm>
          <a:off x="1177721" y="1950650"/>
          <a:ext cx="4011846" cy="3060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1.1. </a:t>
          </a:r>
          <a:r>
            <a:rPr lang="lt-LT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Investicijos į tolesnį EUROSUR nacionalinių komponentų plėtojimą</a:t>
          </a:r>
        </a:p>
      </dsp:txBody>
      <dsp:txXfrm>
        <a:off x="1177721" y="1950650"/>
        <a:ext cx="4011846" cy="3060263"/>
      </dsp:txXfrm>
    </dsp:sp>
    <dsp:sp modelId="{763A32E3-68F8-468F-93B6-364BA51E8F77}">
      <dsp:nvSpPr>
        <dsp:cNvPr id="0" name=""/>
        <dsp:cNvSpPr/>
      </dsp:nvSpPr>
      <dsp:spPr>
        <a:xfrm>
          <a:off x="362341" y="5097510"/>
          <a:ext cx="1299480" cy="1299480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FC576-894F-4A1C-9F88-71556312BD73}">
      <dsp:nvSpPr>
        <dsp:cNvPr id="0" name=""/>
        <dsp:cNvSpPr/>
      </dsp:nvSpPr>
      <dsp:spPr>
        <a:xfrm>
          <a:off x="1792965" y="5110174"/>
          <a:ext cx="2612228" cy="127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4 </a:t>
          </a:r>
          <a:r>
            <a:rPr lang="lt-LT" sz="30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projekt</a:t>
          </a:r>
          <a:r>
            <a:rPr lang="en-US" sz="30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ai</a:t>
          </a:r>
          <a:r>
            <a:rPr lang="lt-LT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</a:t>
          </a: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VSAT</a:t>
          </a:r>
          <a:r>
            <a:rPr lang="lt-LT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)</a:t>
          </a:r>
        </a:p>
      </dsp:txBody>
      <dsp:txXfrm>
        <a:off x="1792965" y="5110174"/>
        <a:ext cx="2612228" cy="1274153"/>
      </dsp:txXfrm>
    </dsp:sp>
    <dsp:sp modelId="{0D9130D0-E16F-4962-AF1F-F819C1BB47E5}">
      <dsp:nvSpPr>
        <dsp:cNvPr id="0" name=""/>
        <dsp:cNvSpPr/>
      </dsp:nvSpPr>
      <dsp:spPr>
        <a:xfrm>
          <a:off x="3939336" y="5805201"/>
          <a:ext cx="1299480" cy="1299480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EB0E9-1513-4E33-BF5B-C6B4D4C4A353}">
      <dsp:nvSpPr>
        <dsp:cNvPr id="0" name=""/>
        <dsp:cNvSpPr/>
      </dsp:nvSpPr>
      <dsp:spPr>
        <a:xfrm>
          <a:off x="5604760" y="5269510"/>
          <a:ext cx="2822685" cy="2046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2 </a:t>
          </a:r>
          <a:r>
            <a:rPr lang="lt-LT" sz="30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projektai</a:t>
          </a: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</a:t>
          </a:r>
          <a:r>
            <a:rPr lang="lt-LT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VSAT</a:t>
          </a: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)</a:t>
          </a:r>
          <a:endParaRPr lang="lt-LT" sz="3000" b="1" kern="1200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5604760" y="5269510"/>
        <a:ext cx="2822685" cy="2046148"/>
      </dsp:txXfrm>
    </dsp:sp>
    <dsp:sp modelId="{5252ED80-B392-437F-91D4-5077D408F555}">
      <dsp:nvSpPr>
        <dsp:cNvPr id="0" name=""/>
        <dsp:cNvSpPr/>
      </dsp:nvSpPr>
      <dsp:spPr>
        <a:xfrm>
          <a:off x="5118325" y="1943366"/>
          <a:ext cx="1299480" cy="1299480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93BEA-90F3-41B2-A19C-2B9674A683EB}">
      <dsp:nvSpPr>
        <dsp:cNvPr id="0" name=""/>
        <dsp:cNvSpPr/>
      </dsp:nvSpPr>
      <dsp:spPr>
        <a:xfrm>
          <a:off x="6433906" y="2050801"/>
          <a:ext cx="3801993" cy="2804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1.2. </a:t>
          </a:r>
          <a:r>
            <a:rPr lang="pt-BR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Veiksmai, kuriais gerinamas patruliuojančių padalinių gebėjimas reaguoti</a:t>
          </a:r>
          <a:endParaRPr lang="lt-LT" sz="3000" b="1" kern="1200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6433906" y="2050801"/>
        <a:ext cx="3801993" cy="2804239"/>
      </dsp:txXfrm>
    </dsp:sp>
    <dsp:sp modelId="{5D2E2BD4-B1FE-4FDE-8B51-6FF0ED05E91B}">
      <dsp:nvSpPr>
        <dsp:cNvPr id="0" name=""/>
        <dsp:cNvSpPr/>
      </dsp:nvSpPr>
      <dsp:spPr>
        <a:xfrm>
          <a:off x="4201068" y="5510602"/>
          <a:ext cx="1299480" cy="1299480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63DC5-01BE-48DB-B115-2F3D86E1CBCC}">
      <dsp:nvSpPr>
        <dsp:cNvPr id="0" name=""/>
        <dsp:cNvSpPr/>
      </dsp:nvSpPr>
      <dsp:spPr>
        <a:xfrm>
          <a:off x="9368848" y="5020672"/>
          <a:ext cx="1949220" cy="1299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200" kern="1200" dirty="0"/>
        </a:p>
      </dsp:txBody>
      <dsp:txXfrm>
        <a:off x="9368848" y="5020672"/>
        <a:ext cx="1949220" cy="1299480"/>
      </dsp:txXfrm>
    </dsp:sp>
    <dsp:sp modelId="{89F43D43-6513-41C3-BF33-1250F62FEF29}">
      <dsp:nvSpPr>
        <dsp:cNvPr id="0" name=""/>
        <dsp:cNvSpPr/>
      </dsp:nvSpPr>
      <dsp:spPr>
        <a:xfrm>
          <a:off x="14526589" y="2042289"/>
          <a:ext cx="1299480" cy="1299480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DCAA7-1D1C-424B-93B2-E3B7175D6131}">
      <dsp:nvSpPr>
        <dsp:cNvPr id="0" name=""/>
        <dsp:cNvSpPr/>
      </dsp:nvSpPr>
      <dsp:spPr>
        <a:xfrm>
          <a:off x="13259713" y="1855892"/>
          <a:ext cx="1949220" cy="1299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200" kern="1200"/>
        </a:p>
      </dsp:txBody>
      <dsp:txXfrm>
        <a:off x="13259713" y="1855892"/>
        <a:ext cx="1949220" cy="1299480"/>
      </dsp:txXfrm>
    </dsp:sp>
    <dsp:sp modelId="{0112FAF4-0F5C-4BB9-926A-2BDEBF703689}">
      <dsp:nvSpPr>
        <dsp:cNvPr id="0" name=""/>
        <dsp:cNvSpPr/>
      </dsp:nvSpPr>
      <dsp:spPr>
        <a:xfrm>
          <a:off x="12740349" y="5373585"/>
          <a:ext cx="1299480" cy="1299480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E78F0-F3B1-46F9-B412-29CCD2E9C8E4}">
      <dsp:nvSpPr>
        <dsp:cNvPr id="0" name=""/>
        <dsp:cNvSpPr/>
      </dsp:nvSpPr>
      <dsp:spPr>
        <a:xfrm>
          <a:off x="16203543" y="4825659"/>
          <a:ext cx="1949220" cy="1299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200" kern="1200"/>
        </a:p>
      </dsp:txBody>
      <dsp:txXfrm>
        <a:off x="16203543" y="4825659"/>
        <a:ext cx="1949220" cy="1299480"/>
      </dsp:txXfrm>
    </dsp:sp>
    <dsp:sp modelId="{F14FE15F-CDFA-4D25-8168-B77E3BCBDFDB}">
      <dsp:nvSpPr>
        <dsp:cNvPr id="0" name=""/>
        <dsp:cNvSpPr/>
      </dsp:nvSpPr>
      <dsp:spPr>
        <a:xfrm>
          <a:off x="10031518" y="1917747"/>
          <a:ext cx="1299480" cy="1299480"/>
        </a:xfrm>
        <a:prstGeom prst="ellipse">
          <a:avLst/>
        </a:prstGeom>
        <a:blipFill dpi="0" rotWithShape="1">
          <a:blip xmlns:r="http://schemas.openxmlformats.org/officeDocument/2006/relationships" r:embed="rId6"/>
          <a:srcRect/>
          <a:stretch>
            <a:fillRect l="4000" t="3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86EF9-F6EA-4964-A6F1-DD3DA09A283C}">
      <dsp:nvSpPr>
        <dsp:cNvPr id="0" name=""/>
        <dsp:cNvSpPr/>
      </dsp:nvSpPr>
      <dsp:spPr>
        <a:xfrm>
          <a:off x="16833284" y="1855892"/>
          <a:ext cx="1949220" cy="1299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200" kern="1200"/>
        </a:p>
      </dsp:txBody>
      <dsp:txXfrm>
        <a:off x="16833284" y="1855892"/>
        <a:ext cx="1949220" cy="1299480"/>
      </dsp:txXfrm>
    </dsp:sp>
    <dsp:sp modelId="{C0466039-E21C-452A-843E-137B88E12889}">
      <dsp:nvSpPr>
        <dsp:cNvPr id="0" name=""/>
        <dsp:cNvSpPr/>
      </dsp:nvSpPr>
      <dsp:spPr>
        <a:xfrm>
          <a:off x="8350653" y="5373585"/>
          <a:ext cx="1299480" cy="1299480"/>
        </a:xfrm>
        <a:prstGeom prst="ellipse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EE3D7-4BF3-48BD-83A0-4110580FD0F7}">
      <dsp:nvSpPr>
        <dsp:cNvPr id="0" name=""/>
        <dsp:cNvSpPr/>
      </dsp:nvSpPr>
      <dsp:spPr>
        <a:xfrm>
          <a:off x="16833284" y="3564708"/>
          <a:ext cx="1949220" cy="1299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200" kern="1200"/>
        </a:p>
      </dsp:txBody>
      <dsp:txXfrm>
        <a:off x="16833284" y="3564708"/>
        <a:ext cx="1949220" cy="1299480"/>
      </dsp:txXfrm>
    </dsp:sp>
    <dsp:sp modelId="{A3B73F18-6504-4317-8F32-52CA598F14FF}">
      <dsp:nvSpPr>
        <dsp:cNvPr id="0" name=""/>
        <dsp:cNvSpPr/>
      </dsp:nvSpPr>
      <dsp:spPr>
        <a:xfrm>
          <a:off x="19509642" y="2074646"/>
          <a:ext cx="1299480" cy="1299480"/>
        </a:xfrm>
        <a:prstGeom prst="ellipse">
          <a:avLst/>
        </a:prstGeom>
        <a:blipFill>
          <a:blip xmlns:r="http://schemas.openxmlformats.org/officeDocument/2006/relationships" r:embed="rId8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53985-328B-4DF9-BD2A-D18EAE496F59}">
      <dsp:nvSpPr>
        <dsp:cNvPr id="0" name=""/>
        <dsp:cNvSpPr/>
      </dsp:nvSpPr>
      <dsp:spPr>
        <a:xfrm>
          <a:off x="20406855" y="1855892"/>
          <a:ext cx="1949220" cy="1299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200" kern="1200"/>
        </a:p>
      </dsp:txBody>
      <dsp:txXfrm>
        <a:off x="20406855" y="1855892"/>
        <a:ext cx="1949220" cy="1299480"/>
      </dsp:txXfrm>
    </dsp:sp>
    <dsp:sp modelId="{191E5817-1E4B-456F-8B71-11E920F3F1E0}">
      <dsp:nvSpPr>
        <dsp:cNvPr id="0" name=""/>
        <dsp:cNvSpPr/>
      </dsp:nvSpPr>
      <dsp:spPr>
        <a:xfrm>
          <a:off x="16332672" y="5430606"/>
          <a:ext cx="1299480" cy="1299480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8E633-729F-4B79-8943-4593079F1D7B}">
      <dsp:nvSpPr>
        <dsp:cNvPr id="0" name=""/>
        <dsp:cNvSpPr/>
      </dsp:nvSpPr>
      <dsp:spPr>
        <a:xfrm>
          <a:off x="20406855" y="3564708"/>
          <a:ext cx="1949220" cy="1299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200" kern="1200"/>
        </a:p>
      </dsp:txBody>
      <dsp:txXfrm>
        <a:off x="20406855" y="3564708"/>
        <a:ext cx="1949220" cy="1299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A53F9-7808-4CED-9BF6-F81002432FEF}">
      <dsp:nvSpPr>
        <dsp:cNvPr id="0" name=""/>
        <dsp:cNvSpPr/>
      </dsp:nvSpPr>
      <dsp:spPr>
        <a:xfrm>
          <a:off x="18715618" y="3991935"/>
          <a:ext cx="1499846" cy="5136948"/>
        </a:xfrm>
        <a:custGeom>
          <a:avLst/>
          <a:gdLst/>
          <a:ahLst/>
          <a:cxnLst/>
          <a:rect l="0" t="0" r="0" b="0"/>
          <a:pathLst>
            <a:path>
              <a:moveTo>
                <a:pt x="1499846" y="0"/>
              </a:moveTo>
              <a:lnTo>
                <a:pt x="1499846" y="4946189"/>
              </a:lnTo>
              <a:lnTo>
                <a:pt x="0" y="4946189"/>
              </a:lnTo>
              <a:lnTo>
                <a:pt x="0" y="51369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ABA069-1D82-4E45-96D1-A0E0DD3E32D7}">
      <dsp:nvSpPr>
        <dsp:cNvPr id="0" name=""/>
        <dsp:cNvSpPr/>
      </dsp:nvSpPr>
      <dsp:spPr>
        <a:xfrm>
          <a:off x="10955455" y="1884957"/>
          <a:ext cx="9260009" cy="886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363"/>
              </a:lnTo>
              <a:lnTo>
                <a:pt x="9260009" y="695363"/>
              </a:lnTo>
              <a:lnTo>
                <a:pt x="9260009" y="8861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53039-1F4C-4702-8239-926F6E22C849}">
      <dsp:nvSpPr>
        <dsp:cNvPr id="0" name=""/>
        <dsp:cNvSpPr/>
      </dsp:nvSpPr>
      <dsp:spPr>
        <a:xfrm>
          <a:off x="16177677" y="3982510"/>
          <a:ext cx="597633" cy="4269236"/>
        </a:xfrm>
        <a:custGeom>
          <a:avLst/>
          <a:gdLst/>
          <a:ahLst/>
          <a:cxnLst/>
          <a:rect l="0" t="0" r="0" b="0"/>
          <a:pathLst>
            <a:path>
              <a:moveTo>
                <a:pt x="597633" y="0"/>
              </a:moveTo>
              <a:lnTo>
                <a:pt x="597633" y="4078478"/>
              </a:lnTo>
              <a:lnTo>
                <a:pt x="0" y="4078478"/>
              </a:lnTo>
              <a:lnTo>
                <a:pt x="0" y="42692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EF70E-B32B-4B76-AFED-1142320BF13F}">
      <dsp:nvSpPr>
        <dsp:cNvPr id="0" name=""/>
        <dsp:cNvSpPr/>
      </dsp:nvSpPr>
      <dsp:spPr>
        <a:xfrm>
          <a:off x="10955455" y="1884957"/>
          <a:ext cx="5819855" cy="876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938"/>
              </a:lnTo>
              <a:lnTo>
                <a:pt x="5819855" y="685938"/>
              </a:lnTo>
              <a:lnTo>
                <a:pt x="5819855" y="8766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31D37-2908-4143-A6DA-EECC39B5392B}">
      <dsp:nvSpPr>
        <dsp:cNvPr id="0" name=""/>
        <dsp:cNvSpPr/>
      </dsp:nvSpPr>
      <dsp:spPr>
        <a:xfrm>
          <a:off x="8024603" y="3963001"/>
          <a:ext cx="327983" cy="4331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0460"/>
              </a:lnTo>
              <a:lnTo>
                <a:pt x="327983" y="4140460"/>
              </a:lnTo>
              <a:lnTo>
                <a:pt x="327983" y="43312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51F6B-3E23-417E-B0D5-A7790F32C84E}">
      <dsp:nvSpPr>
        <dsp:cNvPr id="0" name=""/>
        <dsp:cNvSpPr/>
      </dsp:nvSpPr>
      <dsp:spPr>
        <a:xfrm>
          <a:off x="8024603" y="1884957"/>
          <a:ext cx="2930851" cy="857187"/>
        </a:xfrm>
        <a:custGeom>
          <a:avLst/>
          <a:gdLst/>
          <a:ahLst/>
          <a:cxnLst/>
          <a:rect l="0" t="0" r="0" b="0"/>
          <a:pathLst>
            <a:path>
              <a:moveTo>
                <a:pt x="2930851" y="0"/>
              </a:moveTo>
              <a:lnTo>
                <a:pt x="2930851" y="666428"/>
              </a:lnTo>
              <a:lnTo>
                <a:pt x="0" y="666428"/>
              </a:lnTo>
              <a:lnTo>
                <a:pt x="0" y="8571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001DD-1C11-4A4E-93C4-14B612B35237}">
      <dsp:nvSpPr>
        <dsp:cNvPr id="0" name=""/>
        <dsp:cNvSpPr/>
      </dsp:nvSpPr>
      <dsp:spPr>
        <a:xfrm>
          <a:off x="12344982" y="3982510"/>
          <a:ext cx="99182" cy="4399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8450"/>
              </a:lnTo>
              <a:lnTo>
                <a:pt x="99182" y="4208450"/>
              </a:lnTo>
              <a:lnTo>
                <a:pt x="99182" y="43992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02FF4-527B-412E-A43D-2D6374F9B8E9}">
      <dsp:nvSpPr>
        <dsp:cNvPr id="0" name=""/>
        <dsp:cNvSpPr/>
      </dsp:nvSpPr>
      <dsp:spPr>
        <a:xfrm>
          <a:off x="10955455" y="1884957"/>
          <a:ext cx="1389526" cy="876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938"/>
              </a:lnTo>
              <a:lnTo>
                <a:pt x="1389526" y="685938"/>
              </a:lnTo>
              <a:lnTo>
                <a:pt x="1389526" y="8766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6FBB0-8F13-4FBF-90C9-E87448C0C912}">
      <dsp:nvSpPr>
        <dsp:cNvPr id="0" name=""/>
        <dsp:cNvSpPr/>
      </dsp:nvSpPr>
      <dsp:spPr>
        <a:xfrm>
          <a:off x="4360911" y="3942454"/>
          <a:ext cx="91448" cy="4470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0200"/>
              </a:lnTo>
              <a:lnTo>
                <a:pt x="91448" y="4280200"/>
              </a:lnTo>
              <a:lnTo>
                <a:pt x="91448" y="4470958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88837-1381-4C00-9E0C-6A207EB20A0C}">
      <dsp:nvSpPr>
        <dsp:cNvPr id="0" name=""/>
        <dsp:cNvSpPr/>
      </dsp:nvSpPr>
      <dsp:spPr>
        <a:xfrm>
          <a:off x="4360911" y="1884957"/>
          <a:ext cx="6594543" cy="836640"/>
        </a:xfrm>
        <a:custGeom>
          <a:avLst/>
          <a:gdLst/>
          <a:ahLst/>
          <a:cxnLst/>
          <a:rect l="0" t="0" r="0" b="0"/>
          <a:pathLst>
            <a:path>
              <a:moveTo>
                <a:pt x="6594543" y="0"/>
              </a:moveTo>
              <a:lnTo>
                <a:pt x="6594543" y="645881"/>
              </a:lnTo>
              <a:lnTo>
                <a:pt x="0" y="645881"/>
              </a:lnTo>
              <a:lnTo>
                <a:pt x="0" y="8366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1FC06-0ACF-41A3-B7AF-587E0F5F9610}">
      <dsp:nvSpPr>
        <dsp:cNvPr id="0" name=""/>
        <dsp:cNvSpPr/>
      </dsp:nvSpPr>
      <dsp:spPr>
        <a:xfrm>
          <a:off x="610428" y="3927010"/>
          <a:ext cx="3696057" cy="4030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9538"/>
              </a:lnTo>
              <a:lnTo>
                <a:pt x="3696057" y="3839538"/>
              </a:lnTo>
              <a:lnTo>
                <a:pt x="3696057" y="4030297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85172-1C8D-4DB4-B757-0730EF9E6919}">
      <dsp:nvSpPr>
        <dsp:cNvPr id="0" name=""/>
        <dsp:cNvSpPr/>
      </dsp:nvSpPr>
      <dsp:spPr>
        <a:xfrm>
          <a:off x="610428" y="3927010"/>
          <a:ext cx="515476" cy="4180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9538"/>
              </a:lnTo>
              <a:lnTo>
                <a:pt x="515476" y="3989538"/>
              </a:lnTo>
              <a:lnTo>
                <a:pt x="515476" y="41802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0E8A4-829B-4E34-8485-8C02A747F7A7}">
      <dsp:nvSpPr>
        <dsp:cNvPr id="0" name=""/>
        <dsp:cNvSpPr/>
      </dsp:nvSpPr>
      <dsp:spPr>
        <a:xfrm>
          <a:off x="610428" y="1884957"/>
          <a:ext cx="10345027" cy="821196"/>
        </a:xfrm>
        <a:custGeom>
          <a:avLst/>
          <a:gdLst/>
          <a:ahLst/>
          <a:cxnLst/>
          <a:rect l="0" t="0" r="0" b="0"/>
          <a:pathLst>
            <a:path>
              <a:moveTo>
                <a:pt x="10345027" y="0"/>
              </a:moveTo>
              <a:lnTo>
                <a:pt x="10345027" y="630437"/>
              </a:lnTo>
              <a:lnTo>
                <a:pt x="0" y="630437"/>
              </a:lnTo>
              <a:lnTo>
                <a:pt x="0" y="8211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2829E-71C4-4DDB-BF00-7EDE5285DB04}">
      <dsp:nvSpPr>
        <dsp:cNvPr id="0" name=""/>
        <dsp:cNvSpPr/>
      </dsp:nvSpPr>
      <dsp:spPr>
        <a:xfrm>
          <a:off x="10345027" y="664101"/>
          <a:ext cx="1220856" cy="1220856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t="-11000" r="-16000" b="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D9039-3F1A-45D6-8841-22E9D0069C0F}">
      <dsp:nvSpPr>
        <dsp:cNvPr id="0" name=""/>
        <dsp:cNvSpPr/>
      </dsp:nvSpPr>
      <dsp:spPr>
        <a:xfrm>
          <a:off x="11565880" y="774112"/>
          <a:ext cx="9660483" cy="1031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1. </a:t>
          </a:r>
          <a:r>
            <a:rPr lang="lt-LT" sz="36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Europos integruotas sienų valdymas</a:t>
          </a:r>
          <a:r>
            <a:rPr lang="en-US" sz="36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(2)</a:t>
          </a:r>
          <a:endParaRPr lang="lt-LT" sz="3600" b="1" kern="1200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11565880" y="774112"/>
        <a:ext cx="9660483" cy="1031965"/>
      </dsp:txXfrm>
    </dsp:sp>
    <dsp:sp modelId="{30008D48-2714-4B08-9228-EF49537CB2DD}">
      <dsp:nvSpPr>
        <dsp:cNvPr id="0" name=""/>
        <dsp:cNvSpPr/>
      </dsp:nvSpPr>
      <dsp:spPr>
        <a:xfrm>
          <a:off x="0" y="2706154"/>
          <a:ext cx="1220856" cy="1220856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EBE44-F05C-410D-8D98-FDB6BB818906}">
      <dsp:nvSpPr>
        <dsp:cNvPr id="0" name=""/>
        <dsp:cNvSpPr/>
      </dsp:nvSpPr>
      <dsp:spPr>
        <a:xfrm>
          <a:off x="1090109" y="2282114"/>
          <a:ext cx="2944668" cy="4543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1.6. </a:t>
          </a:r>
          <a:r>
            <a:rPr lang="lt-LT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</a:t>
          </a: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R</a:t>
          </a:r>
          <a:r>
            <a:rPr lang="lt-LT" sz="3000" b="1" kern="1200" noProof="0" dirty="0" err="1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izikos</a:t>
          </a:r>
          <a:r>
            <a:rPr lang="lt-LT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analizės ir kriminalinės žvalgybos techninės bazės stiprinimas</a:t>
          </a:r>
        </a:p>
      </dsp:txBody>
      <dsp:txXfrm>
        <a:off x="1090109" y="2282114"/>
        <a:ext cx="2944668" cy="4543172"/>
      </dsp:txXfrm>
    </dsp:sp>
    <dsp:sp modelId="{763A32E3-68F8-468F-93B6-364BA51E8F77}">
      <dsp:nvSpPr>
        <dsp:cNvPr id="0" name=""/>
        <dsp:cNvSpPr/>
      </dsp:nvSpPr>
      <dsp:spPr>
        <a:xfrm>
          <a:off x="515476" y="8107308"/>
          <a:ext cx="1220856" cy="1220856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FC576-894F-4A1C-9F88-71556312BD73}">
      <dsp:nvSpPr>
        <dsp:cNvPr id="0" name=""/>
        <dsp:cNvSpPr/>
      </dsp:nvSpPr>
      <dsp:spPr>
        <a:xfrm>
          <a:off x="1717476" y="8189331"/>
          <a:ext cx="2454177" cy="1197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 </a:t>
          </a:r>
          <a:r>
            <a:rPr lang="lt-LT" sz="30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projekt</a:t>
          </a:r>
          <a:r>
            <a:rPr lang="en-US" sz="30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as </a:t>
          </a:r>
          <a:r>
            <a:rPr lang="lt-LT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(</a:t>
          </a: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VSAT</a:t>
          </a:r>
          <a:r>
            <a:rPr lang="lt-LT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)</a:t>
          </a:r>
        </a:p>
      </dsp:txBody>
      <dsp:txXfrm>
        <a:off x="1717476" y="8189331"/>
        <a:ext cx="2454177" cy="1197061"/>
      </dsp:txXfrm>
    </dsp:sp>
    <dsp:sp modelId="{0D9130D0-E16F-4962-AF1F-F819C1BB47E5}">
      <dsp:nvSpPr>
        <dsp:cNvPr id="0" name=""/>
        <dsp:cNvSpPr/>
      </dsp:nvSpPr>
      <dsp:spPr>
        <a:xfrm>
          <a:off x="3696057" y="7957307"/>
          <a:ext cx="1220856" cy="1220856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EB0E9-1513-4E33-BF5B-C6B4D4C4A353}">
      <dsp:nvSpPr>
        <dsp:cNvPr id="0" name=""/>
        <dsp:cNvSpPr/>
      </dsp:nvSpPr>
      <dsp:spPr>
        <a:xfrm>
          <a:off x="5056720" y="8329040"/>
          <a:ext cx="2331737" cy="1257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2 </a:t>
          </a:r>
          <a:r>
            <a:rPr lang="lt-LT" sz="30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projektai</a:t>
          </a: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(VSAT)</a:t>
          </a:r>
          <a:endParaRPr lang="lt-LT" sz="3000" b="1" kern="1200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5056720" y="8329040"/>
        <a:ext cx="2331737" cy="1257518"/>
      </dsp:txXfrm>
    </dsp:sp>
    <dsp:sp modelId="{5252ED80-B392-437F-91D4-5077D408F555}">
      <dsp:nvSpPr>
        <dsp:cNvPr id="0" name=""/>
        <dsp:cNvSpPr/>
      </dsp:nvSpPr>
      <dsp:spPr>
        <a:xfrm>
          <a:off x="3750483" y="2721598"/>
          <a:ext cx="1220856" cy="1220856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t="2000" r="-1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93BEA-90F3-41B2-A19C-2B9674A683EB}">
      <dsp:nvSpPr>
        <dsp:cNvPr id="0" name=""/>
        <dsp:cNvSpPr/>
      </dsp:nvSpPr>
      <dsp:spPr>
        <a:xfrm>
          <a:off x="5110114" y="2506800"/>
          <a:ext cx="2395393" cy="2701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1.7. </a:t>
          </a:r>
          <a:r>
            <a:rPr lang="lt-LT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Sienų valdymo mokymas</a:t>
          </a:r>
        </a:p>
      </dsp:txBody>
      <dsp:txXfrm>
        <a:off x="5110114" y="2506800"/>
        <a:ext cx="2395393" cy="2701388"/>
      </dsp:txXfrm>
    </dsp:sp>
    <dsp:sp modelId="{5D2E2BD4-B1FE-4FDE-8B51-6FF0ED05E91B}">
      <dsp:nvSpPr>
        <dsp:cNvPr id="0" name=""/>
        <dsp:cNvSpPr/>
      </dsp:nvSpPr>
      <dsp:spPr>
        <a:xfrm>
          <a:off x="3841931" y="8413413"/>
          <a:ext cx="1220856" cy="1220856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63DC5-01BE-48DB-B115-2F3D86E1CBCC}">
      <dsp:nvSpPr>
        <dsp:cNvPr id="0" name=""/>
        <dsp:cNvSpPr/>
      </dsp:nvSpPr>
      <dsp:spPr>
        <a:xfrm>
          <a:off x="7096838" y="5951410"/>
          <a:ext cx="1831284" cy="122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800" kern="1200" dirty="0"/>
        </a:p>
      </dsp:txBody>
      <dsp:txXfrm>
        <a:off x="7096838" y="5951410"/>
        <a:ext cx="1831284" cy="1220856"/>
      </dsp:txXfrm>
    </dsp:sp>
    <dsp:sp modelId="{89F43D43-6513-41C3-BF33-1250F62FEF29}">
      <dsp:nvSpPr>
        <dsp:cNvPr id="0" name=""/>
        <dsp:cNvSpPr/>
      </dsp:nvSpPr>
      <dsp:spPr>
        <a:xfrm>
          <a:off x="11734554" y="2761654"/>
          <a:ext cx="1220856" cy="1220856"/>
        </a:xfrm>
        <a:prstGeom prst="ellipse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5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DCAA7-1D1C-424B-93B2-E3B7175D6131}">
      <dsp:nvSpPr>
        <dsp:cNvPr id="0" name=""/>
        <dsp:cNvSpPr/>
      </dsp:nvSpPr>
      <dsp:spPr>
        <a:xfrm>
          <a:off x="10458148" y="2911295"/>
          <a:ext cx="1831284" cy="122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800" kern="1200"/>
        </a:p>
      </dsp:txBody>
      <dsp:txXfrm>
        <a:off x="10458148" y="2911295"/>
        <a:ext cx="1831284" cy="1220856"/>
      </dsp:txXfrm>
    </dsp:sp>
    <dsp:sp modelId="{0112FAF4-0F5C-4BB9-926A-2BDEBF703689}">
      <dsp:nvSpPr>
        <dsp:cNvPr id="0" name=""/>
        <dsp:cNvSpPr/>
      </dsp:nvSpPr>
      <dsp:spPr>
        <a:xfrm>
          <a:off x="11833736" y="8381720"/>
          <a:ext cx="1220856" cy="1220856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E78F0-F3B1-46F9-B412-29CCD2E9C8E4}">
      <dsp:nvSpPr>
        <dsp:cNvPr id="0" name=""/>
        <dsp:cNvSpPr/>
      </dsp:nvSpPr>
      <dsp:spPr>
        <a:xfrm>
          <a:off x="13223864" y="5701379"/>
          <a:ext cx="1831284" cy="122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800" kern="1200"/>
        </a:p>
      </dsp:txBody>
      <dsp:txXfrm>
        <a:off x="13223864" y="5701379"/>
        <a:ext cx="1831284" cy="1220856"/>
      </dsp:txXfrm>
    </dsp:sp>
    <dsp:sp modelId="{F14FE15F-CDFA-4D25-8168-B77E3BCBDFDB}">
      <dsp:nvSpPr>
        <dsp:cNvPr id="0" name=""/>
        <dsp:cNvSpPr/>
      </dsp:nvSpPr>
      <dsp:spPr>
        <a:xfrm>
          <a:off x="7414175" y="2742145"/>
          <a:ext cx="1220856" cy="1220856"/>
        </a:xfrm>
        <a:prstGeom prst="ellipse">
          <a:avLst/>
        </a:prstGeom>
        <a:blipFill>
          <a:blip xmlns:r="http://schemas.openxmlformats.org/officeDocument/2006/relationships" r:embed="rId6"/>
          <a:srcRect/>
          <a:stretch>
            <a:fillRect l="-42000" r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86EF9-F6EA-4964-A6F1-DD3DA09A283C}">
      <dsp:nvSpPr>
        <dsp:cNvPr id="0" name=""/>
        <dsp:cNvSpPr/>
      </dsp:nvSpPr>
      <dsp:spPr>
        <a:xfrm>
          <a:off x="13815503" y="2911295"/>
          <a:ext cx="1831284" cy="122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800" kern="1200"/>
        </a:p>
      </dsp:txBody>
      <dsp:txXfrm>
        <a:off x="13815503" y="2911295"/>
        <a:ext cx="1831284" cy="1220856"/>
      </dsp:txXfrm>
    </dsp:sp>
    <dsp:sp modelId="{C0466039-E21C-452A-843E-137B88E12889}">
      <dsp:nvSpPr>
        <dsp:cNvPr id="0" name=""/>
        <dsp:cNvSpPr/>
      </dsp:nvSpPr>
      <dsp:spPr>
        <a:xfrm>
          <a:off x="7742158" y="8294221"/>
          <a:ext cx="1220856" cy="1220856"/>
        </a:xfrm>
        <a:prstGeom prst="ellipse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EE3D7-4BF3-48BD-83A0-4110580FD0F7}">
      <dsp:nvSpPr>
        <dsp:cNvPr id="0" name=""/>
        <dsp:cNvSpPr/>
      </dsp:nvSpPr>
      <dsp:spPr>
        <a:xfrm>
          <a:off x="13815503" y="4516721"/>
          <a:ext cx="1831284" cy="122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800" kern="1200"/>
        </a:p>
      </dsp:txBody>
      <dsp:txXfrm>
        <a:off x="13815503" y="4516721"/>
        <a:ext cx="1831284" cy="1220856"/>
      </dsp:txXfrm>
    </dsp:sp>
    <dsp:sp modelId="{A3B73F18-6504-4317-8F32-52CA598F14FF}">
      <dsp:nvSpPr>
        <dsp:cNvPr id="0" name=""/>
        <dsp:cNvSpPr/>
      </dsp:nvSpPr>
      <dsp:spPr>
        <a:xfrm>
          <a:off x="16164882" y="2761654"/>
          <a:ext cx="1220856" cy="1220856"/>
        </a:xfrm>
        <a:prstGeom prst="ellipse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53985-328B-4DF9-BD2A-D18EAE496F59}">
      <dsp:nvSpPr>
        <dsp:cNvPr id="0" name=""/>
        <dsp:cNvSpPr/>
      </dsp:nvSpPr>
      <dsp:spPr>
        <a:xfrm>
          <a:off x="17172858" y="2911295"/>
          <a:ext cx="1831284" cy="122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800" kern="1200"/>
        </a:p>
      </dsp:txBody>
      <dsp:txXfrm>
        <a:off x="17172858" y="2911295"/>
        <a:ext cx="1831284" cy="1220856"/>
      </dsp:txXfrm>
    </dsp:sp>
    <dsp:sp modelId="{191E5817-1E4B-456F-8B71-11E920F3F1E0}">
      <dsp:nvSpPr>
        <dsp:cNvPr id="0" name=""/>
        <dsp:cNvSpPr/>
      </dsp:nvSpPr>
      <dsp:spPr>
        <a:xfrm>
          <a:off x="15567249" y="8251747"/>
          <a:ext cx="1220856" cy="1220856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8E633-729F-4B79-8943-4593079F1D7B}">
      <dsp:nvSpPr>
        <dsp:cNvPr id="0" name=""/>
        <dsp:cNvSpPr/>
      </dsp:nvSpPr>
      <dsp:spPr>
        <a:xfrm>
          <a:off x="17172858" y="4516721"/>
          <a:ext cx="1831284" cy="122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800" kern="1200"/>
        </a:p>
      </dsp:txBody>
      <dsp:txXfrm>
        <a:off x="17172858" y="4516721"/>
        <a:ext cx="1831284" cy="1220856"/>
      </dsp:txXfrm>
    </dsp:sp>
    <dsp:sp modelId="{84F5627B-0418-4BEB-8E2D-95172D9C4F6E}">
      <dsp:nvSpPr>
        <dsp:cNvPr id="0" name=""/>
        <dsp:cNvSpPr/>
      </dsp:nvSpPr>
      <dsp:spPr>
        <a:xfrm>
          <a:off x="19605036" y="2771079"/>
          <a:ext cx="1220856" cy="1220856"/>
        </a:xfrm>
        <a:prstGeom prst="ellipse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22683-822D-4E97-8F9A-F3102FB20A5F}">
      <dsp:nvSpPr>
        <dsp:cNvPr id="0" name=""/>
        <dsp:cNvSpPr/>
      </dsp:nvSpPr>
      <dsp:spPr>
        <a:xfrm>
          <a:off x="20530213" y="2911295"/>
          <a:ext cx="1831284" cy="122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800" kern="1200"/>
        </a:p>
      </dsp:txBody>
      <dsp:txXfrm>
        <a:off x="20530213" y="2911295"/>
        <a:ext cx="1831284" cy="1220856"/>
      </dsp:txXfrm>
    </dsp:sp>
    <dsp:sp modelId="{5AF2FCC1-65A6-4D13-91E4-E9E7F7CD0B66}">
      <dsp:nvSpPr>
        <dsp:cNvPr id="0" name=""/>
        <dsp:cNvSpPr/>
      </dsp:nvSpPr>
      <dsp:spPr>
        <a:xfrm>
          <a:off x="18105189" y="9128884"/>
          <a:ext cx="1220856" cy="1220856"/>
        </a:xfrm>
        <a:prstGeom prst="ellipse">
          <a:avLst/>
        </a:prstGeom>
        <a:blipFill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22AA3-6491-4083-A80C-A109B26B974E}">
      <dsp:nvSpPr>
        <dsp:cNvPr id="0" name=""/>
        <dsp:cNvSpPr/>
      </dsp:nvSpPr>
      <dsp:spPr>
        <a:xfrm>
          <a:off x="20530213" y="4516721"/>
          <a:ext cx="1831284" cy="1220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800" kern="1200"/>
        </a:p>
      </dsp:txBody>
      <dsp:txXfrm>
        <a:off x="20530213" y="4516721"/>
        <a:ext cx="1831284" cy="12208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858C8-DA86-4C82-BBF7-E1F0B54D93B9}">
      <dsp:nvSpPr>
        <dsp:cNvPr id="0" name=""/>
        <dsp:cNvSpPr/>
      </dsp:nvSpPr>
      <dsp:spPr>
        <a:xfrm>
          <a:off x="14191935" y="5050501"/>
          <a:ext cx="2456028" cy="629470"/>
        </a:xfrm>
        <a:custGeom>
          <a:avLst/>
          <a:gdLst/>
          <a:ahLst/>
          <a:cxnLst/>
          <a:rect l="0" t="0" r="0" b="0"/>
          <a:pathLst>
            <a:path>
              <a:moveTo>
                <a:pt x="2456028" y="0"/>
              </a:moveTo>
              <a:lnTo>
                <a:pt x="2456028" y="383546"/>
              </a:lnTo>
              <a:lnTo>
                <a:pt x="0" y="383546"/>
              </a:lnTo>
              <a:lnTo>
                <a:pt x="0" y="6294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5A5CE-D885-47AB-BFC2-4D17230C7C33}">
      <dsp:nvSpPr>
        <dsp:cNvPr id="0" name=""/>
        <dsp:cNvSpPr/>
      </dsp:nvSpPr>
      <dsp:spPr>
        <a:xfrm>
          <a:off x="11176744" y="3013165"/>
          <a:ext cx="5471220" cy="463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499"/>
              </a:lnTo>
              <a:lnTo>
                <a:pt x="5471220" y="217499"/>
              </a:lnTo>
              <a:lnTo>
                <a:pt x="5471220" y="463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31D37-2908-4143-A6DA-EECC39B5392B}">
      <dsp:nvSpPr>
        <dsp:cNvPr id="0" name=""/>
        <dsp:cNvSpPr/>
      </dsp:nvSpPr>
      <dsp:spPr>
        <a:xfrm>
          <a:off x="10152045" y="5034573"/>
          <a:ext cx="1385043" cy="620389"/>
        </a:xfrm>
        <a:custGeom>
          <a:avLst/>
          <a:gdLst/>
          <a:ahLst/>
          <a:cxnLst/>
          <a:rect l="0" t="0" r="0" b="0"/>
          <a:pathLst>
            <a:path>
              <a:moveTo>
                <a:pt x="1385043" y="0"/>
              </a:moveTo>
              <a:lnTo>
                <a:pt x="1385043" y="374465"/>
              </a:lnTo>
              <a:lnTo>
                <a:pt x="0" y="374465"/>
              </a:lnTo>
              <a:lnTo>
                <a:pt x="0" y="6203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51F6B-3E23-417E-B0D5-A7790F32C84E}">
      <dsp:nvSpPr>
        <dsp:cNvPr id="0" name=""/>
        <dsp:cNvSpPr/>
      </dsp:nvSpPr>
      <dsp:spPr>
        <a:xfrm>
          <a:off x="11176744" y="3013165"/>
          <a:ext cx="360345" cy="447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571"/>
              </a:lnTo>
              <a:lnTo>
                <a:pt x="360345" y="201571"/>
              </a:lnTo>
              <a:lnTo>
                <a:pt x="360345" y="4474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6FBB0-8F13-4FBF-90C9-E87448C0C912}">
      <dsp:nvSpPr>
        <dsp:cNvPr id="0" name=""/>
        <dsp:cNvSpPr/>
      </dsp:nvSpPr>
      <dsp:spPr>
        <a:xfrm>
          <a:off x="5914641" y="4976315"/>
          <a:ext cx="588183" cy="807803"/>
        </a:xfrm>
        <a:custGeom>
          <a:avLst/>
          <a:gdLst/>
          <a:ahLst/>
          <a:cxnLst/>
          <a:rect l="0" t="0" r="0" b="0"/>
          <a:pathLst>
            <a:path>
              <a:moveTo>
                <a:pt x="588183" y="0"/>
              </a:moveTo>
              <a:lnTo>
                <a:pt x="588183" y="561879"/>
              </a:lnTo>
              <a:lnTo>
                <a:pt x="0" y="561879"/>
              </a:lnTo>
              <a:lnTo>
                <a:pt x="0" y="807803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88837-1381-4C00-9E0C-6A207EB20A0C}">
      <dsp:nvSpPr>
        <dsp:cNvPr id="0" name=""/>
        <dsp:cNvSpPr/>
      </dsp:nvSpPr>
      <dsp:spPr>
        <a:xfrm>
          <a:off x="6502825" y="3013165"/>
          <a:ext cx="4673918" cy="389236"/>
        </a:xfrm>
        <a:custGeom>
          <a:avLst/>
          <a:gdLst/>
          <a:ahLst/>
          <a:cxnLst/>
          <a:rect l="0" t="0" r="0" b="0"/>
          <a:pathLst>
            <a:path>
              <a:moveTo>
                <a:pt x="4673918" y="0"/>
              </a:moveTo>
              <a:lnTo>
                <a:pt x="4673918" y="143312"/>
              </a:lnTo>
              <a:lnTo>
                <a:pt x="0" y="143312"/>
              </a:lnTo>
              <a:lnTo>
                <a:pt x="0" y="389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1FC06-0ACF-41A3-B7AF-587E0F5F9610}">
      <dsp:nvSpPr>
        <dsp:cNvPr id="0" name=""/>
        <dsp:cNvSpPr/>
      </dsp:nvSpPr>
      <dsp:spPr>
        <a:xfrm>
          <a:off x="1619329" y="4976307"/>
          <a:ext cx="3993175" cy="662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205"/>
              </a:lnTo>
              <a:lnTo>
                <a:pt x="3993175" y="416205"/>
              </a:lnTo>
              <a:lnTo>
                <a:pt x="3993175" y="662129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85172-1C8D-4DB4-B757-0730EF9E6919}">
      <dsp:nvSpPr>
        <dsp:cNvPr id="0" name=""/>
        <dsp:cNvSpPr/>
      </dsp:nvSpPr>
      <dsp:spPr>
        <a:xfrm>
          <a:off x="957511" y="4976307"/>
          <a:ext cx="661818" cy="961944"/>
        </a:xfrm>
        <a:custGeom>
          <a:avLst/>
          <a:gdLst/>
          <a:ahLst/>
          <a:cxnLst/>
          <a:rect l="0" t="0" r="0" b="0"/>
          <a:pathLst>
            <a:path>
              <a:moveTo>
                <a:pt x="661818" y="0"/>
              </a:moveTo>
              <a:lnTo>
                <a:pt x="661818" y="716020"/>
              </a:lnTo>
              <a:lnTo>
                <a:pt x="0" y="716020"/>
              </a:lnTo>
              <a:lnTo>
                <a:pt x="0" y="9619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0E8A4-829B-4E34-8485-8C02A747F7A7}">
      <dsp:nvSpPr>
        <dsp:cNvPr id="0" name=""/>
        <dsp:cNvSpPr/>
      </dsp:nvSpPr>
      <dsp:spPr>
        <a:xfrm>
          <a:off x="1619329" y="3013165"/>
          <a:ext cx="9557414" cy="389228"/>
        </a:xfrm>
        <a:custGeom>
          <a:avLst/>
          <a:gdLst/>
          <a:ahLst/>
          <a:cxnLst/>
          <a:rect l="0" t="0" r="0" b="0"/>
          <a:pathLst>
            <a:path>
              <a:moveTo>
                <a:pt x="9557414" y="0"/>
              </a:moveTo>
              <a:lnTo>
                <a:pt x="9557414" y="143304"/>
              </a:lnTo>
              <a:lnTo>
                <a:pt x="0" y="143304"/>
              </a:lnTo>
              <a:lnTo>
                <a:pt x="0" y="3892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2829E-71C4-4DDB-BF00-7EDE5285DB04}">
      <dsp:nvSpPr>
        <dsp:cNvPr id="0" name=""/>
        <dsp:cNvSpPr/>
      </dsp:nvSpPr>
      <dsp:spPr>
        <a:xfrm>
          <a:off x="10389787" y="1439251"/>
          <a:ext cx="1573913" cy="1573913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D9039-3F1A-45D6-8841-22E9D0069C0F}">
      <dsp:nvSpPr>
        <dsp:cNvPr id="0" name=""/>
        <dsp:cNvSpPr/>
      </dsp:nvSpPr>
      <dsp:spPr>
        <a:xfrm>
          <a:off x="11916082" y="1667256"/>
          <a:ext cx="6125655" cy="1117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2. </a:t>
          </a:r>
          <a:r>
            <a:rPr lang="lt-LT" sz="36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Bendra vizų politika</a:t>
          </a:r>
          <a:endParaRPr lang="lt-LT" sz="3600" b="1" kern="1200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11916082" y="1667256"/>
        <a:ext cx="6125655" cy="1117903"/>
      </dsp:txXfrm>
    </dsp:sp>
    <dsp:sp modelId="{30008D48-2714-4B08-9228-EF49537CB2DD}">
      <dsp:nvSpPr>
        <dsp:cNvPr id="0" name=""/>
        <dsp:cNvSpPr/>
      </dsp:nvSpPr>
      <dsp:spPr>
        <a:xfrm>
          <a:off x="832373" y="3402394"/>
          <a:ext cx="1573913" cy="1573913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EBE44-F05C-410D-8D98-FDB6BB818906}">
      <dsp:nvSpPr>
        <dsp:cNvPr id="0" name=""/>
        <dsp:cNvSpPr/>
      </dsp:nvSpPr>
      <dsp:spPr>
        <a:xfrm>
          <a:off x="2369697" y="3592995"/>
          <a:ext cx="3414266" cy="1462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2.1. </a:t>
          </a:r>
          <a:r>
            <a:rPr lang="lt-LT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Investicijos į Nacionalinę VIS</a:t>
          </a:r>
        </a:p>
      </dsp:txBody>
      <dsp:txXfrm>
        <a:off x="2369697" y="3592995"/>
        <a:ext cx="3414266" cy="1462952"/>
      </dsp:txXfrm>
    </dsp:sp>
    <dsp:sp modelId="{763A32E3-68F8-468F-93B6-364BA51E8F77}">
      <dsp:nvSpPr>
        <dsp:cNvPr id="0" name=""/>
        <dsp:cNvSpPr/>
      </dsp:nvSpPr>
      <dsp:spPr>
        <a:xfrm>
          <a:off x="170554" y="5938251"/>
          <a:ext cx="1573913" cy="1573913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FC576-894F-4A1C-9F88-71556312BD73}">
      <dsp:nvSpPr>
        <dsp:cNvPr id="0" name=""/>
        <dsp:cNvSpPr/>
      </dsp:nvSpPr>
      <dsp:spPr>
        <a:xfrm>
          <a:off x="1748288" y="5846618"/>
          <a:ext cx="3279697" cy="157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2 </a:t>
          </a:r>
          <a:r>
            <a:rPr lang="lt-LT" sz="3000" b="1" kern="1200" noProof="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projektų</a:t>
          </a:r>
          <a:r>
            <a:rPr lang="lt-LT" sz="3000" b="1" kern="120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 </a:t>
          </a:r>
          <a:r>
            <a:rPr lang="en-US" sz="3000" b="1" kern="120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(</a:t>
          </a:r>
          <a:r>
            <a:rPr lang="lt-LT" sz="3000" b="1" kern="120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IRD)</a:t>
          </a:r>
        </a:p>
      </dsp:txBody>
      <dsp:txXfrm>
        <a:off x="1748288" y="5846618"/>
        <a:ext cx="3279697" cy="1573913"/>
      </dsp:txXfrm>
    </dsp:sp>
    <dsp:sp modelId="{0D9130D0-E16F-4962-AF1F-F819C1BB47E5}">
      <dsp:nvSpPr>
        <dsp:cNvPr id="0" name=""/>
        <dsp:cNvSpPr/>
      </dsp:nvSpPr>
      <dsp:spPr>
        <a:xfrm>
          <a:off x="4825548" y="5638437"/>
          <a:ext cx="1573913" cy="1573913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EB0E9-1513-4E33-BF5B-C6B4D4C4A353}">
      <dsp:nvSpPr>
        <dsp:cNvPr id="0" name=""/>
        <dsp:cNvSpPr/>
      </dsp:nvSpPr>
      <dsp:spPr>
        <a:xfrm>
          <a:off x="6674063" y="5825701"/>
          <a:ext cx="2795317" cy="1564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 </a:t>
          </a:r>
          <a:r>
            <a:rPr lang="lt-LT" sz="30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projektas</a:t>
          </a: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(IRD)</a:t>
          </a:r>
          <a:endParaRPr lang="lt-LT" sz="3000" b="1" kern="1200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6674063" y="5825701"/>
        <a:ext cx="2795317" cy="1564029"/>
      </dsp:txXfrm>
    </dsp:sp>
    <dsp:sp modelId="{5252ED80-B392-437F-91D4-5077D408F555}">
      <dsp:nvSpPr>
        <dsp:cNvPr id="0" name=""/>
        <dsp:cNvSpPr/>
      </dsp:nvSpPr>
      <dsp:spPr>
        <a:xfrm>
          <a:off x="5715868" y="3402402"/>
          <a:ext cx="1573913" cy="157391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93BEA-90F3-41B2-A19C-2B9674A683EB}">
      <dsp:nvSpPr>
        <dsp:cNvPr id="0" name=""/>
        <dsp:cNvSpPr/>
      </dsp:nvSpPr>
      <dsp:spPr>
        <a:xfrm>
          <a:off x="7358097" y="3402394"/>
          <a:ext cx="4027597" cy="2091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2.2. </a:t>
          </a:r>
          <a:r>
            <a:rPr lang="pt-BR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Nacionalinės VIS veikla ir techninė priežiūra</a:t>
          </a:r>
          <a:endParaRPr lang="lt-LT" sz="3000" b="1" kern="1200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7358097" y="3402394"/>
        <a:ext cx="4027597" cy="2091809"/>
      </dsp:txXfrm>
    </dsp:sp>
    <dsp:sp modelId="{5D2E2BD4-B1FE-4FDE-8B51-6FF0ED05E91B}">
      <dsp:nvSpPr>
        <dsp:cNvPr id="0" name=""/>
        <dsp:cNvSpPr/>
      </dsp:nvSpPr>
      <dsp:spPr>
        <a:xfrm>
          <a:off x="5127685" y="5784118"/>
          <a:ext cx="1573913" cy="1573913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63DC5-01BE-48DB-B115-2F3D86E1CBCC}">
      <dsp:nvSpPr>
        <dsp:cNvPr id="0" name=""/>
        <dsp:cNvSpPr/>
      </dsp:nvSpPr>
      <dsp:spPr>
        <a:xfrm>
          <a:off x="11089960" y="5972327"/>
          <a:ext cx="2360870" cy="157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500" kern="1200" dirty="0"/>
        </a:p>
      </dsp:txBody>
      <dsp:txXfrm>
        <a:off x="11089960" y="5972327"/>
        <a:ext cx="2360870" cy="1573913"/>
      </dsp:txXfrm>
    </dsp:sp>
    <dsp:sp modelId="{F14FE15F-CDFA-4D25-8168-B77E3BCBDFDB}">
      <dsp:nvSpPr>
        <dsp:cNvPr id="0" name=""/>
        <dsp:cNvSpPr/>
      </dsp:nvSpPr>
      <dsp:spPr>
        <a:xfrm>
          <a:off x="10750132" y="3460660"/>
          <a:ext cx="1573913" cy="1573913"/>
        </a:xfrm>
        <a:prstGeom prst="ellipse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86EF9-F6EA-4964-A6F1-DD3DA09A283C}">
      <dsp:nvSpPr>
        <dsp:cNvPr id="0" name=""/>
        <dsp:cNvSpPr/>
      </dsp:nvSpPr>
      <dsp:spPr>
        <a:xfrm>
          <a:off x="15658193" y="3443835"/>
          <a:ext cx="2360870" cy="157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500" kern="1200"/>
        </a:p>
      </dsp:txBody>
      <dsp:txXfrm>
        <a:off x="15658193" y="3443835"/>
        <a:ext cx="2360870" cy="1573913"/>
      </dsp:txXfrm>
    </dsp:sp>
    <dsp:sp modelId="{C0466039-E21C-452A-843E-137B88E12889}">
      <dsp:nvSpPr>
        <dsp:cNvPr id="0" name=""/>
        <dsp:cNvSpPr/>
      </dsp:nvSpPr>
      <dsp:spPr>
        <a:xfrm>
          <a:off x="9365089" y="5654963"/>
          <a:ext cx="1573913" cy="1573913"/>
        </a:xfrm>
        <a:prstGeom prst="ellipse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EE3D7-4BF3-48BD-83A0-4110580FD0F7}">
      <dsp:nvSpPr>
        <dsp:cNvPr id="0" name=""/>
        <dsp:cNvSpPr/>
      </dsp:nvSpPr>
      <dsp:spPr>
        <a:xfrm>
          <a:off x="15658193" y="5513531"/>
          <a:ext cx="2360870" cy="157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500" kern="1200"/>
        </a:p>
      </dsp:txBody>
      <dsp:txXfrm>
        <a:off x="15658193" y="5513531"/>
        <a:ext cx="2360870" cy="1573913"/>
      </dsp:txXfrm>
    </dsp:sp>
    <dsp:sp modelId="{C2D62499-FC75-4433-A301-03A449CEA7BA}">
      <dsp:nvSpPr>
        <dsp:cNvPr id="0" name=""/>
        <dsp:cNvSpPr/>
      </dsp:nvSpPr>
      <dsp:spPr>
        <a:xfrm>
          <a:off x="15861007" y="3476588"/>
          <a:ext cx="1573913" cy="1573913"/>
        </a:xfrm>
        <a:prstGeom prst="ellipse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DEE64-E9CE-4BCF-86CE-13D33C5EF753}">
      <dsp:nvSpPr>
        <dsp:cNvPr id="0" name=""/>
        <dsp:cNvSpPr/>
      </dsp:nvSpPr>
      <dsp:spPr>
        <a:xfrm>
          <a:off x="19986454" y="3443835"/>
          <a:ext cx="2360870" cy="157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500" kern="1200"/>
        </a:p>
      </dsp:txBody>
      <dsp:txXfrm>
        <a:off x="19986454" y="3443835"/>
        <a:ext cx="2360870" cy="1573913"/>
      </dsp:txXfrm>
    </dsp:sp>
    <dsp:sp modelId="{328E2129-F19F-4F37-9506-1CDE927A9D14}">
      <dsp:nvSpPr>
        <dsp:cNvPr id="0" name=""/>
        <dsp:cNvSpPr/>
      </dsp:nvSpPr>
      <dsp:spPr>
        <a:xfrm>
          <a:off x="13404978" y="5679972"/>
          <a:ext cx="1573913" cy="1573913"/>
        </a:xfrm>
        <a:prstGeom prst="ellipse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FA46E-9067-42F9-957E-32F054BA1C0B}">
      <dsp:nvSpPr>
        <dsp:cNvPr id="0" name=""/>
        <dsp:cNvSpPr/>
      </dsp:nvSpPr>
      <dsp:spPr>
        <a:xfrm>
          <a:off x="19986454" y="5513531"/>
          <a:ext cx="2360870" cy="157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500" kern="1200"/>
        </a:p>
      </dsp:txBody>
      <dsp:txXfrm>
        <a:off x="19986454" y="5513531"/>
        <a:ext cx="2360870" cy="15739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A9D27-E983-4C42-B057-87003BCCF057}">
      <dsp:nvSpPr>
        <dsp:cNvPr id="0" name=""/>
        <dsp:cNvSpPr/>
      </dsp:nvSpPr>
      <dsp:spPr>
        <a:xfrm>
          <a:off x="18471575" y="4677692"/>
          <a:ext cx="2263416" cy="2149508"/>
        </a:xfrm>
        <a:custGeom>
          <a:avLst/>
          <a:gdLst/>
          <a:ahLst/>
          <a:cxnLst/>
          <a:rect l="0" t="0" r="0" b="0"/>
          <a:pathLst>
            <a:path>
              <a:moveTo>
                <a:pt x="2263416" y="0"/>
              </a:moveTo>
              <a:lnTo>
                <a:pt x="2263416" y="1939105"/>
              </a:lnTo>
              <a:lnTo>
                <a:pt x="0" y="1939105"/>
              </a:lnTo>
              <a:lnTo>
                <a:pt x="0" y="21495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3F87B-2C45-49D9-ADCB-CF26671A8CE1}">
      <dsp:nvSpPr>
        <dsp:cNvPr id="0" name=""/>
        <dsp:cNvSpPr/>
      </dsp:nvSpPr>
      <dsp:spPr>
        <a:xfrm>
          <a:off x="11348158" y="2442163"/>
          <a:ext cx="9386832" cy="888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8542"/>
              </a:lnTo>
              <a:lnTo>
                <a:pt x="9386832" y="678542"/>
              </a:lnTo>
              <a:lnTo>
                <a:pt x="9386832" y="8889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C2AA6-41A4-47C1-A1E8-11C6373A4718}">
      <dsp:nvSpPr>
        <dsp:cNvPr id="0" name=""/>
        <dsp:cNvSpPr/>
      </dsp:nvSpPr>
      <dsp:spPr>
        <a:xfrm>
          <a:off x="14304885" y="4696490"/>
          <a:ext cx="3041161" cy="3031062"/>
        </a:xfrm>
        <a:custGeom>
          <a:avLst/>
          <a:gdLst/>
          <a:ahLst/>
          <a:cxnLst/>
          <a:rect l="0" t="0" r="0" b="0"/>
          <a:pathLst>
            <a:path>
              <a:moveTo>
                <a:pt x="3041161" y="0"/>
              </a:moveTo>
              <a:lnTo>
                <a:pt x="3041161" y="2820659"/>
              </a:lnTo>
              <a:lnTo>
                <a:pt x="0" y="2820659"/>
              </a:lnTo>
              <a:lnTo>
                <a:pt x="0" y="3031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C1C07-FC6A-428F-86AD-1760072F3AFB}">
      <dsp:nvSpPr>
        <dsp:cNvPr id="0" name=""/>
        <dsp:cNvSpPr/>
      </dsp:nvSpPr>
      <dsp:spPr>
        <a:xfrm>
          <a:off x="11348158" y="2442163"/>
          <a:ext cx="5997889" cy="907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341"/>
              </a:lnTo>
              <a:lnTo>
                <a:pt x="5997889" y="697341"/>
              </a:lnTo>
              <a:lnTo>
                <a:pt x="5997889" y="9077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31D37-2908-4143-A6DA-EECC39B5392B}">
      <dsp:nvSpPr>
        <dsp:cNvPr id="0" name=""/>
        <dsp:cNvSpPr/>
      </dsp:nvSpPr>
      <dsp:spPr>
        <a:xfrm>
          <a:off x="9297888" y="4700907"/>
          <a:ext cx="3787666" cy="2358108"/>
        </a:xfrm>
        <a:custGeom>
          <a:avLst/>
          <a:gdLst/>
          <a:ahLst/>
          <a:cxnLst/>
          <a:rect l="0" t="0" r="0" b="0"/>
          <a:pathLst>
            <a:path>
              <a:moveTo>
                <a:pt x="3787666" y="0"/>
              </a:moveTo>
              <a:lnTo>
                <a:pt x="3787666" y="2147704"/>
              </a:lnTo>
              <a:lnTo>
                <a:pt x="0" y="2147704"/>
              </a:lnTo>
              <a:lnTo>
                <a:pt x="0" y="23581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51F6B-3E23-417E-B0D5-A7790F32C84E}">
      <dsp:nvSpPr>
        <dsp:cNvPr id="0" name=""/>
        <dsp:cNvSpPr/>
      </dsp:nvSpPr>
      <dsp:spPr>
        <a:xfrm>
          <a:off x="11348158" y="2442163"/>
          <a:ext cx="1737396" cy="912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1757"/>
              </a:lnTo>
              <a:lnTo>
                <a:pt x="1737396" y="701757"/>
              </a:lnTo>
              <a:lnTo>
                <a:pt x="1737396" y="9121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6FBB0-8F13-4FBF-90C9-E87448C0C912}">
      <dsp:nvSpPr>
        <dsp:cNvPr id="0" name=""/>
        <dsp:cNvSpPr/>
      </dsp:nvSpPr>
      <dsp:spPr>
        <a:xfrm>
          <a:off x="5312589" y="4690633"/>
          <a:ext cx="2190665" cy="2282039"/>
        </a:xfrm>
        <a:custGeom>
          <a:avLst/>
          <a:gdLst/>
          <a:ahLst/>
          <a:cxnLst/>
          <a:rect l="0" t="0" r="0" b="0"/>
          <a:pathLst>
            <a:path>
              <a:moveTo>
                <a:pt x="2190665" y="0"/>
              </a:moveTo>
              <a:lnTo>
                <a:pt x="2190665" y="2071636"/>
              </a:lnTo>
              <a:lnTo>
                <a:pt x="0" y="2071636"/>
              </a:lnTo>
              <a:lnTo>
                <a:pt x="0" y="2282039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88837-1381-4C00-9E0C-6A207EB20A0C}">
      <dsp:nvSpPr>
        <dsp:cNvPr id="0" name=""/>
        <dsp:cNvSpPr/>
      </dsp:nvSpPr>
      <dsp:spPr>
        <a:xfrm>
          <a:off x="7503254" y="2442163"/>
          <a:ext cx="3844904" cy="901886"/>
        </a:xfrm>
        <a:custGeom>
          <a:avLst/>
          <a:gdLst/>
          <a:ahLst/>
          <a:cxnLst/>
          <a:rect l="0" t="0" r="0" b="0"/>
          <a:pathLst>
            <a:path>
              <a:moveTo>
                <a:pt x="3844904" y="0"/>
              </a:moveTo>
              <a:lnTo>
                <a:pt x="3844904" y="691483"/>
              </a:lnTo>
              <a:lnTo>
                <a:pt x="0" y="691483"/>
              </a:lnTo>
              <a:lnTo>
                <a:pt x="0" y="9018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1FC06-0ACF-41A3-B7AF-587E0F5F9610}">
      <dsp:nvSpPr>
        <dsp:cNvPr id="0" name=""/>
        <dsp:cNvSpPr/>
      </dsp:nvSpPr>
      <dsp:spPr>
        <a:xfrm>
          <a:off x="1032615" y="4722917"/>
          <a:ext cx="3780156" cy="2884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3713"/>
              </a:lnTo>
              <a:lnTo>
                <a:pt x="3780156" y="2673713"/>
              </a:lnTo>
              <a:lnTo>
                <a:pt x="3780156" y="288411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85172-1C8D-4DB4-B757-0730EF9E6919}">
      <dsp:nvSpPr>
        <dsp:cNvPr id="0" name=""/>
        <dsp:cNvSpPr/>
      </dsp:nvSpPr>
      <dsp:spPr>
        <a:xfrm>
          <a:off x="1032615" y="4722917"/>
          <a:ext cx="212544" cy="2178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8171"/>
              </a:lnTo>
              <a:lnTo>
                <a:pt x="212544" y="1968171"/>
              </a:lnTo>
              <a:lnTo>
                <a:pt x="212544" y="21785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0E8A4-829B-4E34-8485-8C02A747F7A7}">
      <dsp:nvSpPr>
        <dsp:cNvPr id="0" name=""/>
        <dsp:cNvSpPr/>
      </dsp:nvSpPr>
      <dsp:spPr>
        <a:xfrm>
          <a:off x="1032615" y="2442163"/>
          <a:ext cx="10315543" cy="934171"/>
        </a:xfrm>
        <a:custGeom>
          <a:avLst/>
          <a:gdLst/>
          <a:ahLst/>
          <a:cxnLst/>
          <a:rect l="0" t="0" r="0" b="0"/>
          <a:pathLst>
            <a:path>
              <a:moveTo>
                <a:pt x="10315543" y="0"/>
              </a:moveTo>
              <a:lnTo>
                <a:pt x="10315543" y="723767"/>
              </a:lnTo>
              <a:lnTo>
                <a:pt x="0" y="723767"/>
              </a:lnTo>
              <a:lnTo>
                <a:pt x="0" y="9341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2829E-71C4-4DDB-BF00-7EDE5285DB04}">
      <dsp:nvSpPr>
        <dsp:cNvPr id="0" name=""/>
        <dsp:cNvSpPr/>
      </dsp:nvSpPr>
      <dsp:spPr>
        <a:xfrm>
          <a:off x="10674867" y="1095581"/>
          <a:ext cx="1346582" cy="1346582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D9039-3F1A-45D6-8841-22E9D0069C0F}">
      <dsp:nvSpPr>
        <dsp:cNvPr id="0" name=""/>
        <dsp:cNvSpPr/>
      </dsp:nvSpPr>
      <dsp:spPr>
        <a:xfrm>
          <a:off x="12140282" y="1235336"/>
          <a:ext cx="6956060" cy="1117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3. </a:t>
          </a:r>
          <a:r>
            <a:rPr lang="lt-LT" sz="36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Speciali tranzito schema (STS)</a:t>
          </a:r>
          <a:endParaRPr lang="lt-LT" sz="3600" b="1" kern="1200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12140282" y="1235336"/>
        <a:ext cx="6956060" cy="1117326"/>
      </dsp:txXfrm>
    </dsp:sp>
    <dsp:sp modelId="{30008D48-2714-4B08-9228-EF49537CB2DD}">
      <dsp:nvSpPr>
        <dsp:cNvPr id="0" name=""/>
        <dsp:cNvSpPr/>
      </dsp:nvSpPr>
      <dsp:spPr>
        <a:xfrm>
          <a:off x="359323" y="3376335"/>
          <a:ext cx="1346582" cy="1346582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000" t="-44000" r="-6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EBE44-F05C-410D-8D98-FDB6BB818906}">
      <dsp:nvSpPr>
        <dsp:cNvPr id="0" name=""/>
        <dsp:cNvSpPr/>
      </dsp:nvSpPr>
      <dsp:spPr>
        <a:xfrm>
          <a:off x="1824691" y="3334261"/>
          <a:ext cx="4391063" cy="3475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3.1. </a:t>
          </a:r>
          <a:r>
            <a:rPr lang="lt-LT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Supaprastinto tranzito dokumentų (STD) ir supaprastinto tranzito geležinkeliu dokumentų (STGD) išrašymo ir įteikimo sistemų atnaujinimas </a:t>
          </a:r>
        </a:p>
      </dsp:txBody>
      <dsp:txXfrm>
        <a:off x="1824691" y="3334261"/>
        <a:ext cx="4391063" cy="3475165"/>
      </dsp:txXfrm>
    </dsp:sp>
    <dsp:sp modelId="{763A32E3-68F8-468F-93B6-364BA51E8F77}">
      <dsp:nvSpPr>
        <dsp:cNvPr id="0" name=""/>
        <dsp:cNvSpPr/>
      </dsp:nvSpPr>
      <dsp:spPr>
        <a:xfrm>
          <a:off x="571868" y="6901492"/>
          <a:ext cx="1346582" cy="1346582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FC576-894F-4A1C-9F88-71556312BD73}">
      <dsp:nvSpPr>
        <dsp:cNvPr id="0" name=""/>
        <dsp:cNvSpPr/>
      </dsp:nvSpPr>
      <dsp:spPr>
        <a:xfrm>
          <a:off x="1971644" y="7140578"/>
          <a:ext cx="2805988" cy="134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5 </a:t>
          </a:r>
          <a:r>
            <a:rPr lang="lt-LT" sz="3000" b="1" kern="120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p</a:t>
          </a:r>
          <a:r>
            <a:rPr lang="lt-LT" sz="3000" b="1" kern="1200" noProof="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rojektai</a:t>
          </a:r>
          <a:r>
            <a:rPr lang="lt-LT" sz="3000" b="1" kern="120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 (</a:t>
          </a:r>
          <a:r>
            <a:rPr lang="en-US" sz="3000" b="1" kern="120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URM</a:t>
          </a:r>
          <a:r>
            <a:rPr lang="lt-LT" sz="3000" b="1" kern="120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)</a:t>
          </a:r>
        </a:p>
      </dsp:txBody>
      <dsp:txXfrm>
        <a:off x="1971644" y="7140578"/>
        <a:ext cx="2805988" cy="1346582"/>
      </dsp:txXfrm>
    </dsp:sp>
    <dsp:sp modelId="{0D9130D0-E16F-4962-AF1F-F819C1BB47E5}">
      <dsp:nvSpPr>
        <dsp:cNvPr id="0" name=""/>
        <dsp:cNvSpPr/>
      </dsp:nvSpPr>
      <dsp:spPr>
        <a:xfrm>
          <a:off x="4139480" y="7607034"/>
          <a:ext cx="1346582" cy="1346582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EB0E9-1513-4E33-BF5B-C6B4D4C4A353}">
      <dsp:nvSpPr>
        <dsp:cNvPr id="0" name=""/>
        <dsp:cNvSpPr/>
      </dsp:nvSpPr>
      <dsp:spPr>
        <a:xfrm>
          <a:off x="6098131" y="7104637"/>
          <a:ext cx="2391570" cy="133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3 </a:t>
          </a:r>
          <a:r>
            <a:rPr lang="lt-LT" sz="30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projektai</a:t>
          </a: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(VSAT)</a:t>
          </a:r>
          <a:endParaRPr lang="lt-LT" sz="3000" b="1" kern="1200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6098131" y="7104637"/>
        <a:ext cx="2391570" cy="1338125"/>
      </dsp:txXfrm>
    </dsp:sp>
    <dsp:sp modelId="{5252ED80-B392-437F-91D4-5077D408F555}">
      <dsp:nvSpPr>
        <dsp:cNvPr id="0" name=""/>
        <dsp:cNvSpPr/>
      </dsp:nvSpPr>
      <dsp:spPr>
        <a:xfrm>
          <a:off x="6829963" y="3344050"/>
          <a:ext cx="1346582" cy="1346582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93BEA-90F3-41B2-A19C-2B9674A683EB}">
      <dsp:nvSpPr>
        <dsp:cNvPr id="0" name=""/>
        <dsp:cNvSpPr/>
      </dsp:nvSpPr>
      <dsp:spPr>
        <a:xfrm>
          <a:off x="8215364" y="3279118"/>
          <a:ext cx="3973474" cy="2989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3.2. </a:t>
          </a:r>
          <a:r>
            <a:rPr lang="lt-LT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Asmenų, vykstančių STD/STGD pagrindu, kontrolės užtikrinimas ir plėtojimas</a:t>
          </a:r>
        </a:p>
      </dsp:txBody>
      <dsp:txXfrm>
        <a:off x="8215364" y="3279118"/>
        <a:ext cx="3973474" cy="2989816"/>
      </dsp:txXfrm>
    </dsp:sp>
    <dsp:sp modelId="{5D2E2BD4-B1FE-4FDE-8B51-6FF0ED05E91B}">
      <dsp:nvSpPr>
        <dsp:cNvPr id="0" name=""/>
        <dsp:cNvSpPr/>
      </dsp:nvSpPr>
      <dsp:spPr>
        <a:xfrm>
          <a:off x="4639297" y="6972672"/>
          <a:ext cx="1346582" cy="1346582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63DC5-01BE-48DB-B115-2F3D86E1CBCC}">
      <dsp:nvSpPr>
        <dsp:cNvPr id="0" name=""/>
        <dsp:cNvSpPr/>
      </dsp:nvSpPr>
      <dsp:spPr>
        <a:xfrm>
          <a:off x="9499079" y="6964256"/>
          <a:ext cx="2019873" cy="134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400" kern="1200" dirty="0"/>
        </a:p>
      </dsp:txBody>
      <dsp:txXfrm>
        <a:off x="9499079" y="6964256"/>
        <a:ext cx="2019873" cy="1346582"/>
      </dsp:txXfrm>
    </dsp:sp>
    <dsp:sp modelId="{F14FE15F-CDFA-4D25-8168-B77E3BCBDFDB}">
      <dsp:nvSpPr>
        <dsp:cNvPr id="0" name=""/>
        <dsp:cNvSpPr/>
      </dsp:nvSpPr>
      <dsp:spPr>
        <a:xfrm>
          <a:off x="12412264" y="3354325"/>
          <a:ext cx="1346582" cy="1346582"/>
        </a:xfrm>
        <a:prstGeom prst="ellipse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t="5000" r="-64000" b="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86EF9-F6EA-4964-A6F1-DD3DA09A283C}">
      <dsp:nvSpPr>
        <dsp:cNvPr id="0" name=""/>
        <dsp:cNvSpPr/>
      </dsp:nvSpPr>
      <dsp:spPr>
        <a:xfrm>
          <a:off x="13539394" y="3600830"/>
          <a:ext cx="2019873" cy="134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400" kern="1200"/>
        </a:p>
      </dsp:txBody>
      <dsp:txXfrm>
        <a:off x="13539394" y="3600830"/>
        <a:ext cx="2019873" cy="1346582"/>
      </dsp:txXfrm>
    </dsp:sp>
    <dsp:sp modelId="{C0466039-E21C-452A-843E-137B88E12889}">
      <dsp:nvSpPr>
        <dsp:cNvPr id="0" name=""/>
        <dsp:cNvSpPr/>
      </dsp:nvSpPr>
      <dsp:spPr>
        <a:xfrm>
          <a:off x="8624597" y="7059015"/>
          <a:ext cx="1346582" cy="1346582"/>
        </a:xfrm>
        <a:prstGeom prst="ellipse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EE3D7-4BF3-48BD-83A0-4110580FD0F7}">
      <dsp:nvSpPr>
        <dsp:cNvPr id="0" name=""/>
        <dsp:cNvSpPr/>
      </dsp:nvSpPr>
      <dsp:spPr>
        <a:xfrm>
          <a:off x="13539394" y="5371586"/>
          <a:ext cx="2019873" cy="134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400" kern="1200"/>
        </a:p>
      </dsp:txBody>
      <dsp:txXfrm>
        <a:off x="13539394" y="5371586"/>
        <a:ext cx="2019873" cy="1346582"/>
      </dsp:txXfrm>
    </dsp:sp>
    <dsp:sp modelId="{98F66431-1051-4A88-8600-A5DBD96D0311}">
      <dsp:nvSpPr>
        <dsp:cNvPr id="0" name=""/>
        <dsp:cNvSpPr/>
      </dsp:nvSpPr>
      <dsp:spPr>
        <a:xfrm>
          <a:off x="16672756" y="3349908"/>
          <a:ext cx="1346582" cy="1346582"/>
        </a:xfrm>
        <a:prstGeom prst="ellipse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91022-1820-42B0-BEA2-5F7CF0655A44}">
      <dsp:nvSpPr>
        <dsp:cNvPr id="0" name=""/>
        <dsp:cNvSpPr/>
      </dsp:nvSpPr>
      <dsp:spPr>
        <a:xfrm>
          <a:off x="17242495" y="3600830"/>
          <a:ext cx="2019873" cy="134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400" kern="1200"/>
        </a:p>
      </dsp:txBody>
      <dsp:txXfrm>
        <a:off x="17242495" y="3600830"/>
        <a:ext cx="2019873" cy="1346582"/>
      </dsp:txXfrm>
    </dsp:sp>
    <dsp:sp modelId="{B83F6F5D-DC90-43C7-9028-5EEC861E3635}">
      <dsp:nvSpPr>
        <dsp:cNvPr id="0" name=""/>
        <dsp:cNvSpPr/>
      </dsp:nvSpPr>
      <dsp:spPr>
        <a:xfrm>
          <a:off x="13631594" y="7727553"/>
          <a:ext cx="1346582" cy="1346582"/>
        </a:xfrm>
        <a:prstGeom prst="ellipse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98EAB-83D2-4E92-87EF-E26D44928F75}">
      <dsp:nvSpPr>
        <dsp:cNvPr id="0" name=""/>
        <dsp:cNvSpPr/>
      </dsp:nvSpPr>
      <dsp:spPr>
        <a:xfrm>
          <a:off x="17242495" y="5371586"/>
          <a:ext cx="2019873" cy="134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400" kern="1200"/>
        </a:p>
      </dsp:txBody>
      <dsp:txXfrm>
        <a:off x="17242495" y="5371586"/>
        <a:ext cx="2019873" cy="1346582"/>
      </dsp:txXfrm>
    </dsp:sp>
    <dsp:sp modelId="{D35F54F6-6070-48A2-91E5-B38CCDFB20E3}">
      <dsp:nvSpPr>
        <dsp:cNvPr id="0" name=""/>
        <dsp:cNvSpPr/>
      </dsp:nvSpPr>
      <dsp:spPr>
        <a:xfrm>
          <a:off x="20061700" y="3331110"/>
          <a:ext cx="1346582" cy="1346582"/>
        </a:xfrm>
        <a:prstGeom prst="ellipse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t="10000" r="2000" b="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08E6B-4F81-492C-8E21-194ECAB1BABA}">
      <dsp:nvSpPr>
        <dsp:cNvPr id="0" name=""/>
        <dsp:cNvSpPr/>
      </dsp:nvSpPr>
      <dsp:spPr>
        <a:xfrm>
          <a:off x="20945597" y="3600830"/>
          <a:ext cx="2019873" cy="134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400" kern="1200"/>
        </a:p>
      </dsp:txBody>
      <dsp:txXfrm>
        <a:off x="20945597" y="3600830"/>
        <a:ext cx="2019873" cy="1346582"/>
      </dsp:txXfrm>
    </dsp:sp>
    <dsp:sp modelId="{7B639D23-0CFB-489B-9B90-AB4DCF49DF98}">
      <dsp:nvSpPr>
        <dsp:cNvPr id="0" name=""/>
        <dsp:cNvSpPr/>
      </dsp:nvSpPr>
      <dsp:spPr>
        <a:xfrm>
          <a:off x="17798284" y="6827201"/>
          <a:ext cx="1346582" cy="1346582"/>
        </a:xfrm>
        <a:prstGeom prst="ellipse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69C99-B90D-46FB-8270-F6522E97D411}">
      <dsp:nvSpPr>
        <dsp:cNvPr id="0" name=""/>
        <dsp:cNvSpPr/>
      </dsp:nvSpPr>
      <dsp:spPr>
        <a:xfrm>
          <a:off x="20945597" y="5371586"/>
          <a:ext cx="2019873" cy="134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400" kern="1200"/>
        </a:p>
      </dsp:txBody>
      <dsp:txXfrm>
        <a:off x="20945597" y="5371586"/>
        <a:ext cx="2019873" cy="13465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31D37-2908-4143-A6DA-EECC39B5392B}">
      <dsp:nvSpPr>
        <dsp:cNvPr id="0" name=""/>
        <dsp:cNvSpPr/>
      </dsp:nvSpPr>
      <dsp:spPr>
        <a:xfrm>
          <a:off x="14296856" y="4990688"/>
          <a:ext cx="4177552" cy="895494"/>
        </a:xfrm>
        <a:custGeom>
          <a:avLst/>
          <a:gdLst/>
          <a:ahLst/>
          <a:cxnLst/>
          <a:rect l="0" t="0" r="0" b="0"/>
          <a:pathLst>
            <a:path>
              <a:moveTo>
                <a:pt x="4177552" y="0"/>
              </a:moveTo>
              <a:lnTo>
                <a:pt x="4177552" y="592608"/>
              </a:lnTo>
              <a:lnTo>
                <a:pt x="0" y="592608"/>
              </a:lnTo>
              <a:lnTo>
                <a:pt x="0" y="8954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51F6B-3E23-417E-B0D5-A7790F32C84E}">
      <dsp:nvSpPr>
        <dsp:cNvPr id="0" name=""/>
        <dsp:cNvSpPr/>
      </dsp:nvSpPr>
      <dsp:spPr>
        <a:xfrm>
          <a:off x="10854743" y="2449027"/>
          <a:ext cx="7619665" cy="603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307"/>
              </a:lnTo>
              <a:lnTo>
                <a:pt x="7619665" y="300307"/>
              </a:lnTo>
              <a:lnTo>
                <a:pt x="7619665" y="6031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6FBB0-8F13-4FBF-90C9-E87448C0C912}">
      <dsp:nvSpPr>
        <dsp:cNvPr id="0" name=""/>
        <dsp:cNvSpPr/>
      </dsp:nvSpPr>
      <dsp:spPr>
        <a:xfrm>
          <a:off x="8532144" y="5208087"/>
          <a:ext cx="2379585" cy="520362"/>
        </a:xfrm>
        <a:custGeom>
          <a:avLst/>
          <a:gdLst/>
          <a:ahLst/>
          <a:cxnLst/>
          <a:rect l="0" t="0" r="0" b="0"/>
          <a:pathLst>
            <a:path>
              <a:moveTo>
                <a:pt x="2379585" y="0"/>
              </a:moveTo>
              <a:lnTo>
                <a:pt x="2379585" y="217476"/>
              </a:lnTo>
              <a:lnTo>
                <a:pt x="0" y="217476"/>
              </a:lnTo>
              <a:lnTo>
                <a:pt x="0" y="520362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88837-1381-4C00-9E0C-6A207EB20A0C}">
      <dsp:nvSpPr>
        <dsp:cNvPr id="0" name=""/>
        <dsp:cNvSpPr/>
      </dsp:nvSpPr>
      <dsp:spPr>
        <a:xfrm>
          <a:off x="10809023" y="2449027"/>
          <a:ext cx="91440" cy="820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706"/>
              </a:lnTo>
              <a:lnTo>
                <a:pt x="102706" y="517706"/>
              </a:lnTo>
              <a:lnTo>
                <a:pt x="102706" y="8205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1FC06-0ACF-41A3-B7AF-587E0F5F9610}">
      <dsp:nvSpPr>
        <dsp:cNvPr id="0" name=""/>
        <dsp:cNvSpPr/>
      </dsp:nvSpPr>
      <dsp:spPr>
        <a:xfrm>
          <a:off x="3729116" y="4985842"/>
          <a:ext cx="3177923" cy="764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568"/>
              </a:lnTo>
              <a:lnTo>
                <a:pt x="3177923" y="461568"/>
              </a:lnTo>
              <a:lnTo>
                <a:pt x="3177923" y="764454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85172-1C8D-4DB4-B757-0730EF9E6919}">
      <dsp:nvSpPr>
        <dsp:cNvPr id="0" name=""/>
        <dsp:cNvSpPr/>
      </dsp:nvSpPr>
      <dsp:spPr>
        <a:xfrm>
          <a:off x="1590477" y="4985842"/>
          <a:ext cx="2138638" cy="578826"/>
        </a:xfrm>
        <a:custGeom>
          <a:avLst/>
          <a:gdLst/>
          <a:ahLst/>
          <a:cxnLst/>
          <a:rect l="0" t="0" r="0" b="0"/>
          <a:pathLst>
            <a:path>
              <a:moveTo>
                <a:pt x="2138638" y="0"/>
              </a:moveTo>
              <a:lnTo>
                <a:pt x="2138638" y="275940"/>
              </a:lnTo>
              <a:lnTo>
                <a:pt x="0" y="275940"/>
              </a:lnTo>
              <a:lnTo>
                <a:pt x="0" y="5788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0E8A4-829B-4E34-8485-8C02A747F7A7}">
      <dsp:nvSpPr>
        <dsp:cNvPr id="0" name=""/>
        <dsp:cNvSpPr/>
      </dsp:nvSpPr>
      <dsp:spPr>
        <a:xfrm>
          <a:off x="3729116" y="2449027"/>
          <a:ext cx="7125627" cy="598346"/>
        </a:xfrm>
        <a:custGeom>
          <a:avLst/>
          <a:gdLst/>
          <a:ahLst/>
          <a:cxnLst/>
          <a:rect l="0" t="0" r="0" b="0"/>
          <a:pathLst>
            <a:path>
              <a:moveTo>
                <a:pt x="7125627" y="0"/>
              </a:moveTo>
              <a:lnTo>
                <a:pt x="7125627" y="295461"/>
              </a:lnTo>
              <a:lnTo>
                <a:pt x="0" y="295461"/>
              </a:lnTo>
              <a:lnTo>
                <a:pt x="0" y="5983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2829E-71C4-4DDB-BF00-7EDE5285DB04}">
      <dsp:nvSpPr>
        <dsp:cNvPr id="0" name=""/>
        <dsp:cNvSpPr/>
      </dsp:nvSpPr>
      <dsp:spPr>
        <a:xfrm>
          <a:off x="9885510" y="510560"/>
          <a:ext cx="1938467" cy="1938467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D9039-3F1A-45D6-8841-22E9D0069C0F}">
      <dsp:nvSpPr>
        <dsp:cNvPr id="0" name=""/>
        <dsp:cNvSpPr/>
      </dsp:nvSpPr>
      <dsp:spPr>
        <a:xfrm>
          <a:off x="11976263" y="541391"/>
          <a:ext cx="4663952" cy="1901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1. </a:t>
          </a:r>
          <a:r>
            <a:rPr lang="lt-LT" sz="36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GERESNIS KEITIMASIS INFORMACIJA</a:t>
          </a:r>
          <a:endParaRPr lang="lt-LT" sz="3600" b="1" kern="1200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11976263" y="541391"/>
        <a:ext cx="4663952" cy="1901307"/>
      </dsp:txXfrm>
    </dsp:sp>
    <dsp:sp modelId="{30008D48-2714-4B08-9228-EF49537CB2DD}">
      <dsp:nvSpPr>
        <dsp:cNvPr id="0" name=""/>
        <dsp:cNvSpPr/>
      </dsp:nvSpPr>
      <dsp:spPr>
        <a:xfrm>
          <a:off x="2759882" y="3047374"/>
          <a:ext cx="1938467" cy="1938467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EBE44-F05C-410D-8D98-FDB6BB818906}">
      <dsp:nvSpPr>
        <dsp:cNvPr id="0" name=""/>
        <dsp:cNvSpPr/>
      </dsp:nvSpPr>
      <dsp:spPr>
        <a:xfrm>
          <a:off x="4850263" y="3253608"/>
          <a:ext cx="4205088" cy="1801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1.1. </a:t>
          </a:r>
          <a:r>
            <a:rPr lang="pt-BR" sz="32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IT sistemos ir tinklai</a:t>
          </a:r>
          <a:endParaRPr lang="lt-LT" sz="3200" b="1" kern="1200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4850263" y="3253608"/>
        <a:ext cx="4205088" cy="1801805"/>
      </dsp:txXfrm>
    </dsp:sp>
    <dsp:sp modelId="{763A32E3-68F8-468F-93B6-364BA51E8F77}">
      <dsp:nvSpPr>
        <dsp:cNvPr id="0" name=""/>
        <dsp:cNvSpPr/>
      </dsp:nvSpPr>
      <dsp:spPr>
        <a:xfrm>
          <a:off x="621243" y="5564668"/>
          <a:ext cx="1938467" cy="1938467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FC576-894F-4A1C-9F88-71556312BD73}">
      <dsp:nvSpPr>
        <dsp:cNvPr id="0" name=""/>
        <dsp:cNvSpPr/>
      </dsp:nvSpPr>
      <dsp:spPr>
        <a:xfrm>
          <a:off x="2635723" y="5717071"/>
          <a:ext cx="4039349" cy="193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12 </a:t>
          </a:r>
          <a:r>
            <a:rPr lang="lt-LT" sz="32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projektų</a:t>
          </a:r>
          <a:r>
            <a:rPr lang="lt-LT" sz="32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(PD, IRD, FNTT, VSD)</a:t>
          </a:r>
        </a:p>
      </dsp:txBody>
      <dsp:txXfrm>
        <a:off x="2635723" y="5717071"/>
        <a:ext cx="4039349" cy="1938467"/>
      </dsp:txXfrm>
    </dsp:sp>
    <dsp:sp modelId="{0D9130D0-E16F-4962-AF1F-F819C1BB47E5}">
      <dsp:nvSpPr>
        <dsp:cNvPr id="0" name=""/>
        <dsp:cNvSpPr/>
      </dsp:nvSpPr>
      <dsp:spPr>
        <a:xfrm>
          <a:off x="5937806" y="5750296"/>
          <a:ext cx="1938467" cy="193846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EB0E9-1513-4E33-BF5B-C6B4D4C4A353}">
      <dsp:nvSpPr>
        <dsp:cNvPr id="0" name=""/>
        <dsp:cNvSpPr/>
      </dsp:nvSpPr>
      <dsp:spPr>
        <a:xfrm>
          <a:off x="9520850" y="5726007"/>
          <a:ext cx="3442776" cy="1926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 </a:t>
          </a:r>
          <a:r>
            <a:rPr lang="lt-LT" sz="32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projektas</a:t>
          </a:r>
          <a:r>
            <a:rPr lang="en-US" sz="32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(PD)</a:t>
          </a:r>
          <a:endParaRPr lang="lt-LT" sz="3200" b="1" kern="1200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9520850" y="5726007"/>
        <a:ext cx="3442776" cy="1926294"/>
      </dsp:txXfrm>
    </dsp:sp>
    <dsp:sp modelId="{5252ED80-B392-437F-91D4-5077D408F555}">
      <dsp:nvSpPr>
        <dsp:cNvPr id="0" name=""/>
        <dsp:cNvSpPr/>
      </dsp:nvSpPr>
      <dsp:spPr>
        <a:xfrm>
          <a:off x="9942496" y="3269620"/>
          <a:ext cx="1938467" cy="193846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93BEA-90F3-41B2-A19C-2B9674A683EB}">
      <dsp:nvSpPr>
        <dsp:cNvPr id="0" name=""/>
        <dsp:cNvSpPr/>
      </dsp:nvSpPr>
      <dsp:spPr>
        <a:xfrm>
          <a:off x="12032338" y="2960744"/>
          <a:ext cx="5523469" cy="2883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1.2. </a:t>
          </a:r>
          <a:r>
            <a:rPr lang="lt-LT" sz="32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įranga, transporto priemonės, ryšių sistemos ir esminė su saugumu susijusi infrastruktūra</a:t>
          </a:r>
        </a:p>
      </dsp:txBody>
      <dsp:txXfrm>
        <a:off x="12032338" y="2960744"/>
        <a:ext cx="5523469" cy="2883819"/>
      </dsp:txXfrm>
    </dsp:sp>
    <dsp:sp modelId="{5D2E2BD4-B1FE-4FDE-8B51-6FF0ED05E91B}">
      <dsp:nvSpPr>
        <dsp:cNvPr id="0" name=""/>
        <dsp:cNvSpPr/>
      </dsp:nvSpPr>
      <dsp:spPr>
        <a:xfrm>
          <a:off x="7562910" y="5728449"/>
          <a:ext cx="1938467" cy="1938467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63DC5-01BE-48DB-B115-2F3D86E1CBCC}">
      <dsp:nvSpPr>
        <dsp:cNvPr id="0" name=""/>
        <dsp:cNvSpPr/>
      </dsp:nvSpPr>
      <dsp:spPr>
        <a:xfrm>
          <a:off x="13676556" y="6469021"/>
          <a:ext cx="2907701" cy="193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500" kern="1200" dirty="0"/>
        </a:p>
      </dsp:txBody>
      <dsp:txXfrm>
        <a:off x="13676556" y="6469021"/>
        <a:ext cx="2907701" cy="1938467"/>
      </dsp:txXfrm>
    </dsp:sp>
    <dsp:sp modelId="{F14FE15F-CDFA-4D25-8168-B77E3BCBDFDB}">
      <dsp:nvSpPr>
        <dsp:cNvPr id="0" name=""/>
        <dsp:cNvSpPr/>
      </dsp:nvSpPr>
      <dsp:spPr>
        <a:xfrm>
          <a:off x="17505175" y="3052220"/>
          <a:ext cx="1938467" cy="1938467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86EF9-F6EA-4964-A6F1-DD3DA09A283C}">
      <dsp:nvSpPr>
        <dsp:cNvPr id="0" name=""/>
        <dsp:cNvSpPr/>
      </dsp:nvSpPr>
      <dsp:spPr>
        <a:xfrm>
          <a:off x="19443643" y="3047374"/>
          <a:ext cx="2907701" cy="193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500" kern="1200"/>
        </a:p>
      </dsp:txBody>
      <dsp:txXfrm>
        <a:off x="19443643" y="3047374"/>
        <a:ext cx="2907701" cy="1938467"/>
      </dsp:txXfrm>
    </dsp:sp>
    <dsp:sp modelId="{C0466039-E21C-452A-843E-137B88E12889}">
      <dsp:nvSpPr>
        <dsp:cNvPr id="0" name=""/>
        <dsp:cNvSpPr/>
      </dsp:nvSpPr>
      <dsp:spPr>
        <a:xfrm>
          <a:off x="13327622" y="5886182"/>
          <a:ext cx="1938467" cy="193846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EE3D7-4BF3-48BD-83A0-4110580FD0F7}">
      <dsp:nvSpPr>
        <dsp:cNvPr id="0" name=""/>
        <dsp:cNvSpPr/>
      </dsp:nvSpPr>
      <dsp:spPr>
        <a:xfrm>
          <a:off x="19443643" y="5596459"/>
          <a:ext cx="2907701" cy="193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500" kern="1200"/>
        </a:p>
      </dsp:txBody>
      <dsp:txXfrm>
        <a:off x="19443643" y="5596459"/>
        <a:ext cx="2907701" cy="19384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31D37-2908-4143-A6DA-EECC39B5392B}">
      <dsp:nvSpPr>
        <dsp:cNvPr id="0" name=""/>
        <dsp:cNvSpPr/>
      </dsp:nvSpPr>
      <dsp:spPr>
        <a:xfrm>
          <a:off x="15675419" y="4989564"/>
          <a:ext cx="2808025" cy="586651"/>
        </a:xfrm>
        <a:custGeom>
          <a:avLst/>
          <a:gdLst/>
          <a:ahLst/>
          <a:cxnLst/>
          <a:rect l="0" t="0" r="0" b="0"/>
          <a:pathLst>
            <a:path>
              <a:moveTo>
                <a:pt x="2808025" y="0"/>
              </a:moveTo>
              <a:lnTo>
                <a:pt x="2808025" y="284448"/>
              </a:lnTo>
              <a:lnTo>
                <a:pt x="0" y="284448"/>
              </a:lnTo>
              <a:lnTo>
                <a:pt x="0" y="5866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51F6B-3E23-417E-B0D5-A7790F32C84E}">
      <dsp:nvSpPr>
        <dsp:cNvPr id="0" name=""/>
        <dsp:cNvSpPr/>
      </dsp:nvSpPr>
      <dsp:spPr>
        <a:xfrm>
          <a:off x="10506634" y="2453628"/>
          <a:ext cx="7976810" cy="601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631"/>
              </a:lnTo>
              <a:lnTo>
                <a:pt x="7976810" y="299631"/>
              </a:lnTo>
              <a:lnTo>
                <a:pt x="7976810" y="6018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6FBB0-8F13-4FBF-90C9-E87448C0C912}">
      <dsp:nvSpPr>
        <dsp:cNvPr id="0" name=""/>
        <dsp:cNvSpPr/>
      </dsp:nvSpPr>
      <dsp:spPr>
        <a:xfrm>
          <a:off x="8563573" y="5206474"/>
          <a:ext cx="2374225" cy="519190"/>
        </a:xfrm>
        <a:custGeom>
          <a:avLst/>
          <a:gdLst/>
          <a:ahLst/>
          <a:cxnLst/>
          <a:rect l="0" t="0" r="0" b="0"/>
          <a:pathLst>
            <a:path>
              <a:moveTo>
                <a:pt x="2374225" y="0"/>
              </a:moveTo>
              <a:lnTo>
                <a:pt x="2374225" y="216986"/>
              </a:lnTo>
              <a:lnTo>
                <a:pt x="0" y="216986"/>
              </a:lnTo>
              <a:lnTo>
                <a:pt x="0" y="519190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88837-1381-4C00-9E0C-6A207EB20A0C}">
      <dsp:nvSpPr>
        <dsp:cNvPr id="0" name=""/>
        <dsp:cNvSpPr/>
      </dsp:nvSpPr>
      <dsp:spPr>
        <a:xfrm>
          <a:off x="10506634" y="2453628"/>
          <a:ext cx="431164" cy="818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540"/>
              </a:lnTo>
              <a:lnTo>
                <a:pt x="431164" y="516540"/>
              </a:lnTo>
              <a:lnTo>
                <a:pt x="431164" y="8187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1FC06-0ACF-41A3-B7AF-587E0F5F9610}">
      <dsp:nvSpPr>
        <dsp:cNvPr id="0" name=""/>
        <dsp:cNvSpPr/>
      </dsp:nvSpPr>
      <dsp:spPr>
        <a:xfrm>
          <a:off x="3745890" y="4984729"/>
          <a:ext cx="3196238" cy="762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528"/>
              </a:lnTo>
              <a:lnTo>
                <a:pt x="3196238" y="460528"/>
              </a:lnTo>
              <a:lnTo>
                <a:pt x="3196238" y="762732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85172-1C8D-4DB4-B757-0730EF9E6919}">
      <dsp:nvSpPr>
        <dsp:cNvPr id="0" name=""/>
        <dsp:cNvSpPr/>
      </dsp:nvSpPr>
      <dsp:spPr>
        <a:xfrm>
          <a:off x="1684345" y="4984729"/>
          <a:ext cx="2061544" cy="598314"/>
        </a:xfrm>
        <a:custGeom>
          <a:avLst/>
          <a:gdLst/>
          <a:ahLst/>
          <a:cxnLst/>
          <a:rect l="0" t="0" r="0" b="0"/>
          <a:pathLst>
            <a:path>
              <a:moveTo>
                <a:pt x="2061544" y="0"/>
              </a:moveTo>
              <a:lnTo>
                <a:pt x="2061544" y="296110"/>
              </a:lnTo>
              <a:lnTo>
                <a:pt x="0" y="296110"/>
              </a:lnTo>
              <a:lnTo>
                <a:pt x="0" y="5983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0E8A4-829B-4E34-8485-8C02A747F7A7}">
      <dsp:nvSpPr>
        <dsp:cNvPr id="0" name=""/>
        <dsp:cNvSpPr/>
      </dsp:nvSpPr>
      <dsp:spPr>
        <a:xfrm>
          <a:off x="3745890" y="2453628"/>
          <a:ext cx="6760744" cy="596999"/>
        </a:xfrm>
        <a:custGeom>
          <a:avLst/>
          <a:gdLst/>
          <a:ahLst/>
          <a:cxnLst/>
          <a:rect l="0" t="0" r="0" b="0"/>
          <a:pathLst>
            <a:path>
              <a:moveTo>
                <a:pt x="6760744" y="0"/>
              </a:moveTo>
              <a:lnTo>
                <a:pt x="6760744" y="294795"/>
              </a:lnTo>
              <a:lnTo>
                <a:pt x="0" y="294795"/>
              </a:lnTo>
              <a:lnTo>
                <a:pt x="0" y="596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2829E-71C4-4DDB-BF00-7EDE5285DB04}">
      <dsp:nvSpPr>
        <dsp:cNvPr id="0" name=""/>
        <dsp:cNvSpPr/>
      </dsp:nvSpPr>
      <dsp:spPr>
        <a:xfrm>
          <a:off x="9539583" y="519526"/>
          <a:ext cx="1934101" cy="1934101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D9039-3F1A-45D6-8841-22E9D0069C0F}">
      <dsp:nvSpPr>
        <dsp:cNvPr id="0" name=""/>
        <dsp:cNvSpPr/>
      </dsp:nvSpPr>
      <dsp:spPr>
        <a:xfrm>
          <a:off x="11343520" y="556584"/>
          <a:ext cx="6099731" cy="1913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2. AKTYVESNIS OPERATYVINIS BENDRADARBIAVIMAS</a:t>
          </a:r>
          <a:endParaRPr lang="lt-LT" sz="3800" b="1" kern="1200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11343520" y="556584"/>
        <a:ext cx="6099731" cy="1913019"/>
      </dsp:txXfrm>
    </dsp:sp>
    <dsp:sp modelId="{30008D48-2714-4B08-9228-EF49537CB2DD}">
      <dsp:nvSpPr>
        <dsp:cNvPr id="0" name=""/>
        <dsp:cNvSpPr/>
      </dsp:nvSpPr>
      <dsp:spPr>
        <a:xfrm>
          <a:off x="2778839" y="3050627"/>
          <a:ext cx="1934101" cy="1934101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EBE44-F05C-410D-8D98-FDB6BB818906}">
      <dsp:nvSpPr>
        <dsp:cNvPr id="0" name=""/>
        <dsp:cNvSpPr/>
      </dsp:nvSpPr>
      <dsp:spPr>
        <a:xfrm>
          <a:off x="4864511" y="3256396"/>
          <a:ext cx="4195617" cy="1797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2.1. </a:t>
          </a:r>
          <a:r>
            <a:rPr lang="pt-BR" sz="32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IT sistemos ir tinklai</a:t>
          </a:r>
          <a:endParaRPr lang="lt-LT" sz="3200" b="1" kern="1200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4864511" y="3256396"/>
        <a:ext cx="4195617" cy="1797747"/>
      </dsp:txXfrm>
    </dsp:sp>
    <dsp:sp modelId="{763A32E3-68F8-468F-93B6-364BA51E8F77}">
      <dsp:nvSpPr>
        <dsp:cNvPr id="0" name=""/>
        <dsp:cNvSpPr/>
      </dsp:nvSpPr>
      <dsp:spPr>
        <a:xfrm>
          <a:off x="717295" y="5583043"/>
          <a:ext cx="1934101" cy="19341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FC576-894F-4A1C-9F88-71556312BD73}">
      <dsp:nvSpPr>
        <dsp:cNvPr id="0" name=""/>
        <dsp:cNvSpPr/>
      </dsp:nvSpPr>
      <dsp:spPr>
        <a:xfrm>
          <a:off x="2578543" y="5945320"/>
          <a:ext cx="4132140" cy="1462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1 </a:t>
          </a:r>
          <a:r>
            <a:rPr lang="lt-LT" sz="32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</a:t>
          </a:r>
          <a:r>
            <a:rPr lang="lt-LT" sz="32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rojektas</a:t>
          </a:r>
          <a:r>
            <a:rPr lang="lt-LT" sz="32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(IRD</a:t>
          </a:r>
          <a:r>
            <a:rPr lang="lt-LT" sz="36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)</a:t>
          </a:r>
        </a:p>
      </dsp:txBody>
      <dsp:txXfrm>
        <a:off x="2578543" y="5945320"/>
        <a:ext cx="4132140" cy="1462412"/>
      </dsp:txXfrm>
    </dsp:sp>
    <dsp:sp modelId="{0D9130D0-E16F-4962-AF1F-F819C1BB47E5}">
      <dsp:nvSpPr>
        <dsp:cNvPr id="0" name=""/>
        <dsp:cNvSpPr/>
      </dsp:nvSpPr>
      <dsp:spPr>
        <a:xfrm>
          <a:off x="5975077" y="5747461"/>
          <a:ext cx="1934101" cy="1934101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EB0E9-1513-4E33-BF5B-C6B4D4C4A353}">
      <dsp:nvSpPr>
        <dsp:cNvPr id="0" name=""/>
        <dsp:cNvSpPr/>
      </dsp:nvSpPr>
      <dsp:spPr>
        <a:xfrm>
          <a:off x="9550052" y="5723227"/>
          <a:ext cx="3435022" cy="1921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2 </a:t>
          </a:r>
          <a:r>
            <a:rPr lang="lt-LT" sz="32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projektai</a:t>
          </a:r>
          <a:r>
            <a:rPr lang="en-US" sz="32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(PD, MD)</a:t>
          </a:r>
          <a:endParaRPr lang="lt-LT" sz="3200" b="1" kern="1200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9550052" y="5723227"/>
        <a:ext cx="3435022" cy="1921955"/>
      </dsp:txXfrm>
    </dsp:sp>
    <dsp:sp modelId="{5252ED80-B392-437F-91D4-5077D408F555}">
      <dsp:nvSpPr>
        <dsp:cNvPr id="0" name=""/>
        <dsp:cNvSpPr/>
      </dsp:nvSpPr>
      <dsp:spPr>
        <a:xfrm>
          <a:off x="9970748" y="3272372"/>
          <a:ext cx="1934101" cy="1934101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572" t="33286" r="7285" b="33286"/>
          </a:stretch>
        </a:blip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93BEA-90F3-41B2-A19C-2B9674A683EB}">
      <dsp:nvSpPr>
        <dsp:cNvPr id="0" name=""/>
        <dsp:cNvSpPr/>
      </dsp:nvSpPr>
      <dsp:spPr>
        <a:xfrm>
          <a:off x="12055883" y="2964192"/>
          <a:ext cx="5511029" cy="287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2.2. </a:t>
          </a:r>
          <a:r>
            <a:rPr lang="lt-LT" sz="32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KONKRETUS VEIKSMAS: EMPACT veiksmai, kuriais įgyvendinamas arba palengvinamas ES politikos ciklo įgyvendinimas</a:t>
          </a:r>
          <a:endParaRPr lang="lt-LT" sz="3200" b="1" kern="1200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12055883" y="2964192"/>
        <a:ext cx="5511029" cy="2877324"/>
      </dsp:txXfrm>
    </dsp:sp>
    <dsp:sp modelId="{5D2E2BD4-B1FE-4FDE-8B51-6FF0ED05E91B}">
      <dsp:nvSpPr>
        <dsp:cNvPr id="0" name=""/>
        <dsp:cNvSpPr/>
      </dsp:nvSpPr>
      <dsp:spPr>
        <a:xfrm>
          <a:off x="7596522" y="5725664"/>
          <a:ext cx="1934101" cy="1934101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63DC5-01BE-48DB-B115-2F3D86E1CBCC}">
      <dsp:nvSpPr>
        <dsp:cNvPr id="0" name=""/>
        <dsp:cNvSpPr/>
      </dsp:nvSpPr>
      <dsp:spPr>
        <a:xfrm>
          <a:off x="13696398" y="6464568"/>
          <a:ext cx="2901152" cy="1934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500" kern="1200" dirty="0"/>
        </a:p>
      </dsp:txBody>
      <dsp:txXfrm>
        <a:off x="13696398" y="6464568"/>
        <a:ext cx="2901152" cy="1934101"/>
      </dsp:txXfrm>
    </dsp:sp>
    <dsp:sp modelId="{F14FE15F-CDFA-4D25-8168-B77E3BCBDFDB}">
      <dsp:nvSpPr>
        <dsp:cNvPr id="0" name=""/>
        <dsp:cNvSpPr/>
      </dsp:nvSpPr>
      <dsp:spPr>
        <a:xfrm>
          <a:off x="17516394" y="3055462"/>
          <a:ext cx="1934101" cy="1934101"/>
        </a:xfrm>
        <a:prstGeom prst="ellipse">
          <a:avLst/>
        </a:prstGeom>
        <a:blipFill dpi="0" rotWithShape="1">
          <a:blip xmlns:r="http://schemas.openxmlformats.org/officeDocument/2006/relationships" r:embed="rId6"/>
          <a:srcRect/>
          <a:stretch>
            <a:fillRect l="-48429" r="-757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86EF9-F6EA-4964-A6F1-DD3DA09A283C}">
      <dsp:nvSpPr>
        <dsp:cNvPr id="0" name=""/>
        <dsp:cNvSpPr/>
      </dsp:nvSpPr>
      <dsp:spPr>
        <a:xfrm>
          <a:off x="19450496" y="3050627"/>
          <a:ext cx="2901152" cy="1934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500" kern="1200"/>
        </a:p>
      </dsp:txBody>
      <dsp:txXfrm>
        <a:off x="19450496" y="3050627"/>
        <a:ext cx="2901152" cy="1934101"/>
      </dsp:txXfrm>
    </dsp:sp>
    <dsp:sp modelId="{C0466039-E21C-452A-843E-137B88E12889}">
      <dsp:nvSpPr>
        <dsp:cNvPr id="0" name=""/>
        <dsp:cNvSpPr/>
      </dsp:nvSpPr>
      <dsp:spPr>
        <a:xfrm>
          <a:off x="14708368" y="5576216"/>
          <a:ext cx="1934101" cy="1934101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EE3D7-4BF3-48BD-83A0-4110580FD0F7}">
      <dsp:nvSpPr>
        <dsp:cNvPr id="0" name=""/>
        <dsp:cNvSpPr/>
      </dsp:nvSpPr>
      <dsp:spPr>
        <a:xfrm>
          <a:off x="19450496" y="5593971"/>
          <a:ext cx="2901152" cy="1934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500" kern="1200"/>
        </a:p>
      </dsp:txBody>
      <dsp:txXfrm>
        <a:off x="19450496" y="5593971"/>
        <a:ext cx="2901152" cy="19341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31D37-2908-4143-A6DA-EECC39B5392B}">
      <dsp:nvSpPr>
        <dsp:cNvPr id="0" name=""/>
        <dsp:cNvSpPr/>
      </dsp:nvSpPr>
      <dsp:spPr>
        <a:xfrm>
          <a:off x="10515734" y="4544446"/>
          <a:ext cx="3061044" cy="2490565"/>
        </a:xfrm>
        <a:custGeom>
          <a:avLst/>
          <a:gdLst/>
          <a:ahLst/>
          <a:cxnLst/>
          <a:rect l="0" t="0" r="0" b="0"/>
          <a:pathLst>
            <a:path>
              <a:moveTo>
                <a:pt x="3061044" y="0"/>
              </a:moveTo>
              <a:lnTo>
                <a:pt x="3061044" y="2263360"/>
              </a:lnTo>
              <a:lnTo>
                <a:pt x="0" y="2263360"/>
              </a:lnTo>
              <a:lnTo>
                <a:pt x="0" y="24905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51F6B-3E23-417E-B0D5-A7790F32C84E}">
      <dsp:nvSpPr>
        <dsp:cNvPr id="0" name=""/>
        <dsp:cNvSpPr/>
      </dsp:nvSpPr>
      <dsp:spPr>
        <a:xfrm>
          <a:off x="10951217" y="2448266"/>
          <a:ext cx="2625561" cy="642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859"/>
              </a:lnTo>
              <a:lnTo>
                <a:pt x="2625561" y="414859"/>
              </a:lnTo>
              <a:lnTo>
                <a:pt x="2625561" y="642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001DD-1C11-4A4E-93C4-14B612B35237}">
      <dsp:nvSpPr>
        <dsp:cNvPr id="0" name=""/>
        <dsp:cNvSpPr/>
      </dsp:nvSpPr>
      <dsp:spPr>
        <a:xfrm>
          <a:off x="17513113" y="4530458"/>
          <a:ext cx="1856047" cy="2440340"/>
        </a:xfrm>
        <a:custGeom>
          <a:avLst/>
          <a:gdLst/>
          <a:ahLst/>
          <a:cxnLst/>
          <a:rect l="0" t="0" r="0" b="0"/>
          <a:pathLst>
            <a:path>
              <a:moveTo>
                <a:pt x="1856047" y="0"/>
              </a:moveTo>
              <a:lnTo>
                <a:pt x="1856047" y="2213134"/>
              </a:lnTo>
              <a:lnTo>
                <a:pt x="0" y="2213134"/>
              </a:lnTo>
              <a:lnTo>
                <a:pt x="0" y="2440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02FF4-527B-412E-A43D-2D6374F9B8E9}">
      <dsp:nvSpPr>
        <dsp:cNvPr id="0" name=""/>
        <dsp:cNvSpPr/>
      </dsp:nvSpPr>
      <dsp:spPr>
        <a:xfrm>
          <a:off x="10951217" y="2448266"/>
          <a:ext cx="8417943" cy="628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870"/>
              </a:lnTo>
              <a:lnTo>
                <a:pt x="8417943" y="400870"/>
              </a:lnTo>
              <a:lnTo>
                <a:pt x="8417943" y="6280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6FBB0-8F13-4FBF-90C9-E87448C0C912}">
      <dsp:nvSpPr>
        <dsp:cNvPr id="0" name=""/>
        <dsp:cNvSpPr/>
      </dsp:nvSpPr>
      <dsp:spPr>
        <a:xfrm>
          <a:off x="6626896" y="4354306"/>
          <a:ext cx="772620" cy="1274968"/>
        </a:xfrm>
        <a:custGeom>
          <a:avLst/>
          <a:gdLst/>
          <a:ahLst/>
          <a:cxnLst/>
          <a:rect l="0" t="0" r="0" b="0"/>
          <a:pathLst>
            <a:path>
              <a:moveTo>
                <a:pt x="772620" y="0"/>
              </a:moveTo>
              <a:lnTo>
                <a:pt x="772620" y="1047763"/>
              </a:lnTo>
              <a:lnTo>
                <a:pt x="0" y="1047763"/>
              </a:lnTo>
              <a:lnTo>
                <a:pt x="0" y="1274968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88837-1381-4C00-9E0C-6A207EB20A0C}">
      <dsp:nvSpPr>
        <dsp:cNvPr id="0" name=""/>
        <dsp:cNvSpPr/>
      </dsp:nvSpPr>
      <dsp:spPr>
        <a:xfrm>
          <a:off x="7399517" y="2448266"/>
          <a:ext cx="3551700" cy="451924"/>
        </a:xfrm>
        <a:custGeom>
          <a:avLst/>
          <a:gdLst/>
          <a:ahLst/>
          <a:cxnLst/>
          <a:rect l="0" t="0" r="0" b="0"/>
          <a:pathLst>
            <a:path>
              <a:moveTo>
                <a:pt x="3551700" y="0"/>
              </a:moveTo>
              <a:lnTo>
                <a:pt x="3551700" y="224719"/>
              </a:lnTo>
              <a:lnTo>
                <a:pt x="0" y="224719"/>
              </a:lnTo>
              <a:lnTo>
                <a:pt x="0" y="451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1FC06-0ACF-41A3-B7AF-587E0F5F9610}">
      <dsp:nvSpPr>
        <dsp:cNvPr id="0" name=""/>
        <dsp:cNvSpPr/>
      </dsp:nvSpPr>
      <dsp:spPr>
        <a:xfrm>
          <a:off x="2229756" y="4330924"/>
          <a:ext cx="3310328" cy="1074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7778"/>
              </a:lnTo>
              <a:lnTo>
                <a:pt x="3310328" y="847778"/>
              </a:lnTo>
              <a:lnTo>
                <a:pt x="3310328" y="1074984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85172-1C8D-4DB4-B757-0730EF9E6919}">
      <dsp:nvSpPr>
        <dsp:cNvPr id="0" name=""/>
        <dsp:cNvSpPr/>
      </dsp:nvSpPr>
      <dsp:spPr>
        <a:xfrm>
          <a:off x="1121653" y="4330924"/>
          <a:ext cx="1108103" cy="1286688"/>
        </a:xfrm>
        <a:custGeom>
          <a:avLst/>
          <a:gdLst/>
          <a:ahLst/>
          <a:cxnLst/>
          <a:rect l="0" t="0" r="0" b="0"/>
          <a:pathLst>
            <a:path>
              <a:moveTo>
                <a:pt x="1108103" y="0"/>
              </a:moveTo>
              <a:lnTo>
                <a:pt x="1108103" y="1059483"/>
              </a:lnTo>
              <a:lnTo>
                <a:pt x="0" y="1059483"/>
              </a:lnTo>
              <a:lnTo>
                <a:pt x="0" y="12866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0E8A4-829B-4E34-8485-8C02A747F7A7}">
      <dsp:nvSpPr>
        <dsp:cNvPr id="0" name=""/>
        <dsp:cNvSpPr/>
      </dsp:nvSpPr>
      <dsp:spPr>
        <a:xfrm>
          <a:off x="2229756" y="2448266"/>
          <a:ext cx="8721460" cy="428542"/>
        </a:xfrm>
        <a:custGeom>
          <a:avLst/>
          <a:gdLst/>
          <a:ahLst/>
          <a:cxnLst/>
          <a:rect l="0" t="0" r="0" b="0"/>
          <a:pathLst>
            <a:path>
              <a:moveTo>
                <a:pt x="8721460" y="0"/>
              </a:moveTo>
              <a:lnTo>
                <a:pt x="8721460" y="201336"/>
              </a:lnTo>
              <a:lnTo>
                <a:pt x="0" y="201336"/>
              </a:lnTo>
              <a:lnTo>
                <a:pt x="0" y="4285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2829E-71C4-4DDB-BF00-7EDE5285DB04}">
      <dsp:nvSpPr>
        <dsp:cNvPr id="0" name=""/>
        <dsp:cNvSpPr/>
      </dsp:nvSpPr>
      <dsp:spPr>
        <a:xfrm>
          <a:off x="10224159" y="994150"/>
          <a:ext cx="1454115" cy="145411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D9039-3F1A-45D6-8841-22E9D0069C0F}">
      <dsp:nvSpPr>
        <dsp:cNvPr id="0" name=""/>
        <dsp:cNvSpPr/>
      </dsp:nvSpPr>
      <dsp:spPr>
        <a:xfrm>
          <a:off x="11905164" y="713506"/>
          <a:ext cx="6679865" cy="2159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3. </a:t>
          </a:r>
          <a:r>
            <a:rPr lang="en-US" sz="36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KOVOS SU NUSIKALSTAMUMU IR JO PREVENCIJOS U</a:t>
          </a:r>
          <a:r>
            <a:rPr lang="lt-LT" sz="36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Ž</a:t>
          </a:r>
          <a:r>
            <a:rPr lang="en-US" sz="36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TIKRINIMO GEB</a:t>
          </a:r>
          <a:r>
            <a:rPr lang="lt-LT" sz="36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Ė</a:t>
          </a:r>
          <a:r>
            <a:rPr lang="en-US" sz="36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JIM</a:t>
          </a:r>
          <a:r>
            <a:rPr lang="lt-LT" sz="36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Ų</a:t>
          </a:r>
          <a:r>
            <a:rPr lang="en-US" sz="36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STIPRINIMAS</a:t>
          </a:r>
          <a:endParaRPr lang="lt-LT" sz="3600" b="1" kern="1200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11905164" y="713506"/>
        <a:ext cx="6679865" cy="2159303"/>
      </dsp:txXfrm>
    </dsp:sp>
    <dsp:sp modelId="{30008D48-2714-4B08-9228-EF49537CB2DD}">
      <dsp:nvSpPr>
        <dsp:cNvPr id="0" name=""/>
        <dsp:cNvSpPr/>
      </dsp:nvSpPr>
      <dsp:spPr>
        <a:xfrm>
          <a:off x="1502698" y="2876808"/>
          <a:ext cx="1454115" cy="1454115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EBE44-F05C-410D-8D98-FDB6BB818906}">
      <dsp:nvSpPr>
        <dsp:cNvPr id="0" name=""/>
        <dsp:cNvSpPr/>
      </dsp:nvSpPr>
      <dsp:spPr>
        <a:xfrm>
          <a:off x="3042865" y="2983380"/>
          <a:ext cx="3154391" cy="135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3.1. </a:t>
          </a:r>
          <a:r>
            <a:rPr lang="pt-BR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IT sistemos ir tinklai</a:t>
          </a:r>
          <a:endParaRPr lang="lt-LT" sz="3000" b="1" kern="1200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3042865" y="2983380"/>
        <a:ext cx="3154391" cy="1351600"/>
      </dsp:txXfrm>
    </dsp:sp>
    <dsp:sp modelId="{763A32E3-68F8-468F-93B6-364BA51E8F77}">
      <dsp:nvSpPr>
        <dsp:cNvPr id="0" name=""/>
        <dsp:cNvSpPr/>
      </dsp:nvSpPr>
      <dsp:spPr>
        <a:xfrm>
          <a:off x="394595" y="5617613"/>
          <a:ext cx="1454115" cy="1454115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FC576-894F-4A1C-9F88-71556312BD73}">
      <dsp:nvSpPr>
        <dsp:cNvPr id="0" name=""/>
        <dsp:cNvSpPr/>
      </dsp:nvSpPr>
      <dsp:spPr>
        <a:xfrm>
          <a:off x="1764110" y="5813766"/>
          <a:ext cx="3723263" cy="1081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2 </a:t>
          </a:r>
          <a:r>
            <a:rPr lang="lt-LT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</a:t>
          </a:r>
          <a:r>
            <a:rPr lang="lt-LT" sz="30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rojekt</a:t>
          </a:r>
          <a:r>
            <a:rPr lang="en-US" sz="30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ai</a:t>
          </a:r>
          <a:r>
            <a:rPr lang="lt-LT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(PD)</a:t>
          </a:r>
        </a:p>
      </dsp:txBody>
      <dsp:txXfrm>
        <a:off x="1764110" y="5813766"/>
        <a:ext cx="3723263" cy="1081643"/>
      </dsp:txXfrm>
    </dsp:sp>
    <dsp:sp modelId="{0D9130D0-E16F-4962-AF1F-F819C1BB47E5}">
      <dsp:nvSpPr>
        <dsp:cNvPr id="0" name=""/>
        <dsp:cNvSpPr/>
      </dsp:nvSpPr>
      <dsp:spPr>
        <a:xfrm>
          <a:off x="4813027" y="5405908"/>
          <a:ext cx="1454115" cy="1454115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EB0E9-1513-4E33-BF5B-C6B4D4C4A353}">
      <dsp:nvSpPr>
        <dsp:cNvPr id="0" name=""/>
        <dsp:cNvSpPr/>
      </dsp:nvSpPr>
      <dsp:spPr>
        <a:xfrm>
          <a:off x="7306893" y="5866136"/>
          <a:ext cx="3748957" cy="857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6 </a:t>
          </a:r>
          <a:r>
            <a:rPr lang="lt-LT" sz="30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projektai</a:t>
          </a: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 (PD)</a:t>
          </a:r>
          <a:endParaRPr lang="lt-LT" sz="3000" b="1" kern="1200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7306893" y="5866136"/>
        <a:ext cx="3748957" cy="857870"/>
      </dsp:txXfrm>
    </dsp:sp>
    <dsp:sp modelId="{5252ED80-B392-437F-91D4-5077D408F555}">
      <dsp:nvSpPr>
        <dsp:cNvPr id="0" name=""/>
        <dsp:cNvSpPr/>
      </dsp:nvSpPr>
      <dsp:spPr>
        <a:xfrm>
          <a:off x="6672459" y="2900190"/>
          <a:ext cx="1454115" cy="1454115"/>
        </a:xfrm>
        <a:prstGeom prst="ellipse">
          <a:avLst/>
        </a:prstGeom>
        <a:blipFill dpi="0" rotWithShape="1">
          <a:blip xmlns:r="http://schemas.openxmlformats.org/officeDocument/2006/relationships" r:embed="rId4"/>
          <a:srcRect/>
          <a:stretch>
            <a:fillRect l="-2901" t="4313" r="-2901" b="431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93BEA-90F3-41B2-A19C-2B9674A683EB}">
      <dsp:nvSpPr>
        <dsp:cNvPr id="0" name=""/>
        <dsp:cNvSpPr/>
      </dsp:nvSpPr>
      <dsp:spPr>
        <a:xfrm>
          <a:off x="8192377" y="2911518"/>
          <a:ext cx="4448873" cy="2675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3.2. </a:t>
          </a:r>
          <a:r>
            <a:rPr lang="lt-LT" sz="3000" b="1" kern="120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VEIKSMAS: </a:t>
          </a:r>
          <a:r>
            <a:rPr lang="lt-LT" sz="3000" b="1" kern="1200" noProof="0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rPr>
            <a:t>veiksmai, kuriais remiamas veiksmingas ir koordinuotas atsakas į krizes</a:t>
          </a:r>
          <a:endParaRPr lang="lt-LT" sz="3000" b="1" kern="1200" dirty="0">
            <a:solidFill>
              <a:schemeClr val="tx1">
                <a:lumMod val="50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8192377" y="2911518"/>
        <a:ext cx="4448873" cy="2675689"/>
      </dsp:txXfrm>
    </dsp:sp>
    <dsp:sp modelId="{5D2E2BD4-B1FE-4FDE-8B51-6FF0ED05E91B}">
      <dsp:nvSpPr>
        <dsp:cNvPr id="0" name=""/>
        <dsp:cNvSpPr/>
      </dsp:nvSpPr>
      <dsp:spPr>
        <a:xfrm>
          <a:off x="5899838" y="5629275"/>
          <a:ext cx="1454115" cy="1454115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63DC5-01BE-48DB-B115-2F3D86E1CBCC}">
      <dsp:nvSpPr>
        <dsp:cNvPr id="0" name=""/>
        <dsp:cNvSpPr/>
      </dsp:nvSpPr>
      <dsp:spPr>
        <a:xfrm>
          <a:off x="11430487" y="6457481"/>
          <a:ext cx="2181173" cy="145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500" kern="1200" dirty="0"/>
        </a:p>
      </dsp:txBody>
      <dsp:txXfrm>
        <a:off x="11430487" y="6457481"/>
        <a:ext cx="2181173" cy="1454115"/>
      </dsp:txXfrm>
    </dsp:sp>
    <dsp:sp modelId="{89F43D43-6513-41C3-BF33-1250F62FEF29}">
      <dsp:nvSpPr>
        <dsp:cNvPr id="0" name=""/>
        <dsp:cNvSpPr/>
      </dsp:nvSpPr>
      <dsp:spPr>
        <a:xfrm>
          <a:off x="18642103" y="3076342"/>
          <a:ext cx="1454115" cy="1454115"/>
        </a:xfrm>
        <a:prstGeom prst="ellipse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DCAA7-1D1C-424B-93B2-E3B7175D6131}">
      <dsp:nvSpPr>
        <dsp:cNvPr id="0" name=""/>
        <dsp:cNvSpPr/>
      </dsp:nvSpPr>
      <dsp:spPr>
        <a:xfrm>
          <a:off x="15832969" y="3378347"/>
          <a:ext cx="2181173" cy="145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500" kern="1200"/>
        </a:p>
      </dsp:txBody>
      <dsp:txXfrm>
        <a:off x="15832969" y="3378347"/>
        <a:ext cx="2181173" cy="1454115"/>
      </dsp:txXfrm>
    </dsp:sp>
    <dsp:sp modelId="{0112FAF4-0F5C-4BB9-926A-2BDEBF703689}">
      <dsp:nvSpPr>
        <dsp:cNvPr id="0" name=""/>
        <dsp:cNvSpPr/>
      </dsp:nvSpPr>
      <dsp:spPr>
        <a:xfrm>
          <a:off x="16786055" y="6970798"/>
          <a:ext cx="1454115" cy="1454115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E78F0-F3B1-46F9-B412-29CCD2E9C8E4}">
      <dsp:nvSpPr>
        <dsp:cNvPr id="0" name=""/>
        <dsp:cNvSpPr/>
      </dsp:nvSpPr>
      <dsp:spPr>
        <a:xfrm>
          <a:off x="19127108" y="6701510"/>
          <a:ext cx="2181173" cy="145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500" kern="1200"/>
        </a:p>
      </dsp:txBody>
      <dsp:txXfrm>
        <a:off x="19127108" y="6701510"/>
        <a:ext cx="2181173" cy="1454115"/>
      </dsp:txXfrm>
    </dsp:sp>
    <dsp:sp modelId="{F14FE15F-CDFA-4D25-8168-B77E3BCBDFDB}">
      <dsp:nvSpPr>
        <dsp:cNvPr id="0" name=""/>
        <dsp:cNvSpPr/>
      </dsp:nvSpPr>
      <dsp:spPr>
        <a:xfrm>
          <a:off x="12849720" y="3090331"/>
          <a:ext cx="1454115" cy="1454115"/>
        </a:xfrm>
        <a:prstGeom prst="ellipse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86EF9-F6EA-4964-A6F1-DD3DA09A283C}">
      <dsp:nvSpPr>
        <dsp:cNvPr id="0" name=""/>
        <dsp:cNvSpPr/>
      </dsp:nvSpPr>
      <dsp:spPr>
        <a:xfrm>
          <a:off x="19831787" y="3378347"/>
          <a:ext cx="2181173" cy="145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500" kern="1200"/>
        </a:p>
      </dsp:txBody>
      <dsp:txXfrm>
        <a:off x="19831787" y="3378347"/>
        <a:ext cx="2181173" cy="1454115"/>
      </dsp:txXfrm>
    </dsp:sp>
    <dsp:sp modelId="{C0466039-E21C-452A-843E-137B88E12889}">
      <dsp:nvSpPr>
        <dsp:cNvPr id="0" name=""/>
        <dsp:cNvSpPr/>
      </dsp:nvSpPr>
      <dsp:spPr>
        <a:xfrm>
          <a:off x="9788676" y="7035012"/>
          <a:ext cx="1454115" cy="1454115"/>
        </a:xfrm>
        <a:prstGeom prst="ellipse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EE3D7-4BF3-48BD-83A0-4110580FD0F7}">
      <dsp:nvSpPr>
        <dsp:cNvPr id="0" name=""/>
        <dsp:cNvSpPr/>
      </dsp:nvSpPr>
      <dsp:spPr>
        <a:xfrm>
          <a:off x="19831787" y="5290509"/>
          <a:ext cx="2181173" cy="145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500" kern="1200"/>
        </a:p>
      </dsp:txBody>
      <dsp:txXfrm>
        <a:off x="19831787" y="5290509"/>
        <a:ext cx="2181173" cy="14541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3AF1B-B252-4053-AB8F-A3C2D026F9F0}">
      <dsp:nvSpPr>
        <dsp:cNvPr id="0" name=""/>
        <dsp:cNvSpPr/>
      </dsp:nvSpPr>
      <dsp:spPr>
        <a:xfrm>
          <a:off x="681358" y="7708216"/>
          <a:ext cx="5902050" cy="1421216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b="1" kern="120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Programa</a:t>
          </a:r>
        </a:p>
      </dsp:txBody>
      <dsp:txXfrm>
        <a:off x="722984" y="7749842"/>
        <a:ext cx="5818798" cy="1337964"/>
      </dsp:txXfrm>
    </dsp:sp>
    <dsp:sp modelId="{0BEF8CC9-AFAB-450A-B328-98E0875F6FC9}">
      <dsp:nvSpPr>
        <dsp:cNvPr id="0" name=""/>
        <dsp:cNvSpPr/>
      </dsp:nvSpPr>
      <dsp:spPr>
        <a:xfrm rot="16199977">
          <a:off x="3510707" y="7329662"/>
          <a:ext cx="243338" cy="31175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4000" b="1" kern="120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sp:txBody>
      <dsp:txXfrm rot="5400000">
        <a:off x="3538851" y="7436870"/>
        <a:ext cx="187051" cy="170337"/>
      </dsp:txXfrm>
    </dsp:sp>
    <dsp:sp modelId="{F6DA1DA3-F971-47B9-A5FA-2A1D4211704D}">
      <dsp:nvSpPr>
        <dsp:cNvPr id="0" name=""/>
        <dsp:cNvSpPr/>
      </dsp:nvSpPr>
      <dsp:spPr>
        <a:xfrm>
          <a:off x="681345" y="5827870"/>
          <a:ext cx="5902050" cy="1421216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b="1" kern="120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Programos veiksmų įgyvendinimo planas</a:t>
          </a:r>
        </a:p>
      </dsp:txBody>
      <dsp:txXfrm>
        <a:off x="722971" y="5869496"/>
        <a:ext cx="5818798" cy="1337964"/>
      </dsp:txXfrm>
    </dsp:sp>
    <dsp:sp modelId="{8F8F770C-80A0-4038-808C-9CB97F173665}">
      <dsp:nvSpPr>
        <dsp:cNvPr id="0" name=""/>
        <dsp:cNvSpPr/>
      </dsp:nvSpPr>
      <dsp:spPr>
        <a:xfrm rot="16200000">
          <a:off x="3512529" y="5452662"/>
          <a:ext cx="239682" cy="31175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4000" b="1" kern="120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sp:txBody>
      <dsp:txXfrm rot="5400000">
        <a:off x="3538845" y="5560603"/>
        <a:ext cx="187051" cy="167777"/>
      </dsp:txXfrm>
    </dsp:sp>
    <dsp:sp modelId="{069B9E9A-D4FD-4DBC-AD80-174142EE72D2}">
      <dsp:nvSpPr>
        <dsp:cNvPr id="0" name=""/>
        <dsp:cNvSpPr/>
      </dsp:nvSpPr>
      <dsp:spPr>
        <a:xfrm>
          <a:off x="681345" y="3954423"/>
          <a:ext cx="5902050" cy="1421216"/>
        </a:xfrm>
        <a:prstGeom prst="roundRect">
          <a:avLst>
            <a:gd name="adj" fmla="val 10000"/>
          </a:avLst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b="1" kern="120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Gairės pareiškėjams</a:t>
          </a:r>
        </a:p>
      </dsp:txBody>
      <dsp:txXfrm>
        <a:off x="722971" y="3996049"/>
        <a:ext cx="5818798" cy="1337964"/>
      </dsp:txXfrm>
    </dsp:sp>
    <dsp:sp modelId="{E38F6745-A0DE-49F7-B017-4FF42B596E7D}">
      <dsp:nvSpPr>
        <dsp:cNvPr id="0" name=""/>
        <dsp:cNvSpPr/>
      </dsp:nvSpPr>
      <dsp:spPr>
        <a:xfrm rot="16200000">
          <a:off x="3550444" y="3648606"/>
          <a:ext cx="163852" cy="311753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4000" b="1" kern="120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sp:txBody>
      <dsp:txXfrm rot="5400000">
        <a:off x="3538845" y="3771712"/>
        <a:ext cx="187051" cy="114696"/>
      </dsp:txXfrm>
    </dsp:sp>
    <dsp:sp modelId="{A0AE6828-A7A8-4DD6-97C2-EEF68A8C47ED}">
      <dsp:nvSpPr>
        <dsp:cNvPr id="0" name=""/>
        <dsp:cNvSpPr/>
      </dsp:nvSpPr>
      <dsp:spPr>
        <a:xfrm>
          <a:off x="681345" y="2224050"/>
          <a:ext cx="5902050" cy="1421216"/>
        </a:xfrm>
        <a:prstGeom prst="roundRect">
          <a:avLst>
            <a:gd name="adj" fmla="val 10000"/>
          </a:avLst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800" b="1" kern="120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Kvietimas teikti projekto įgyvendinimo planą</a:t>
          </a:r>
        </a:p>
      </dsp:txBody>
      <dsp:txXfrm>
        <a:off x="722971" y="2265676"/>
        <a:ext cx="5818798" cy="1337964"/>
      </dsp:txXfrm>
    </dsp:sp>
    <dsp:sp modelId="{3C5009AB-ADDE-450E-B124-FC0B8B4D5176}">
      <dsp:nvSpPr>
        <dsp:cNvPr id="0" name=""/>
        <dsp:cNvSpPr/>
      </dsp:nvSpPr>
      <dsp:spPr>
        <a:xfrm rot="16200000">
          <a:off x="3516948" y="1856930"/>
          <a:ext cx="230843" cy="311753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4000" b="1" kern="120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sp:txBody>
      <dsp:txXfrm rot="5400000">
        <a:off x="3538845" y="1966638"/>
        <a:ext cx="187051" cy="161590"/>
      </dsp:txXfrm>
    </dsp:sp>
    <dsp:sp modelId="{4165D443-41FF-49BC-AEC9-D50F0E3BBF36}">
      <dsp:nvSpPr>
        <dsp:cNvPr id="0" name=""/>
        <dsp:cNvSpPr/>
      </dsp:nvSpPr>
      <dsp:spPr>
        <a:xfrm rot="10800000" flipV="1">
          <a:off x="681345" y="367279"/>
          <a:ext cx="5902050" cy="1421216"/>
        </a:xfrm>
        <a:prstGeom prst="roundRect">
          <a:avLst>
            <a:gd name="adj" fmla="val 10000"/>
          </a:avLst>
        </a:prstGeom>
        <a:solidFill>
          <a:schemeClr val="tx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b="1" kern="120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Projekto įgyvendinimo plano pateikimas</a:t>
          </a:r>
        </a:p>
      </dsp:txBody>
      <dsp:txXfrm rot="-10800000">
        <a:off x="722971" y="408905"/>
        <a:ext cx="5818798" cy="1337964"/>
      </dsp:txXfrm>
    </dsp:sp>
    <dsp:sp modelId="{571DB12A-5F10-4B34-A9A0-B06B5FC848FA}">
      <dsp:nvSpPr>
        <dsp:cNvPr id="0" name=""/>
        <dsp:cNvSpPr/>
      </dsp:nvSpPr>
      <dsp:spPr>
        <a:xfrm rot="21584745">
          <a:off x="7048030" y="904371"/>
          <a:ext cx="1119371" cy="311753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4000" b="1" kern="120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sp:txBody>
      <dsp:txXfrm>
        <a:off x="7048030" y="966930"/>
        <a:ext cx="1025845" cy="187051"/>
      </dsp:txXfrm>
    </dsp:sp>
    <dsp:sp modelId="{788E992F-8F81-46C7-A644-16CDC8206D97}">
      <dsp:nvSpPr>
        <dsp:cNvPr id="0" name=""/>
        <dsp:cNvSpPr/>
      </dsp:nvSpPr>
      <dsp:spPr>
        <a:xfrm>
          <a:off x="8695397" y="331717"/>
          <a:ext cx="5902050" cy="1421216"/>
        </a:xfrm>
        <a:prstGeom prst="roundRect">
          <a:avLst>
            <a:gd name="adj" fmla="val 10000"/>
          </a:avLst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b="1" kern="120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Projekto įgyvendinimo plano vertinimas</a:t>
          </a:r>
        </a:p>
      </dsp:txBody>
      <dsp:txXfrm>
        <a:off x="8737023" y="373343"/>
        <a:ext cx="5818798" cy="1337964"/>
      </dsp:txXfrm>
    </dsp:sp>
    <dsp:sp modelId="{2B79177D-306D-459F-B698-580B838B1D92}">
      <dsp:nvSpPr>
        <dsp:cNvPr id="0" name=""/>
        <dsp:cNvSpPr/>
      </dsp:nvSpPr>
      <dsp:spPr>
        <a:xfrm rot="5400000">
          <a:off x="11522569" y="1823732"/>
          <a:ext cx="247706" cy="311753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4000" b="1" kern="120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sp:txBody>
      <dsp:txXfrm rot="-5400000">
        <a:off x="11552897" y="1855755"/>
        <a:ext cx="187051" cy="173394"/>
      </dsp:txXfrm>
    </dsp:sp>
    <dsp:sp modelId="{76B4F279-D41A-4A38-BBDD-DD5CDF453702}">
      <dsp:nvSpPr>
        <dsp:cNvPr id="0" name=""/>
        <dsp:cNvSpPr/>
      </dsp:nvSpPr>
      <dsp:spPr>
        <a:xfrm>
          <a:off x="8695397" y="2220304"/>
          <a:ext cx="5902050" cy="1421216"/>
        </a:xfrm>
        <a:prstGeom prst="roundRect">
          <a:avLst>
            <a:gd name="adj" fmla="val 10000"/>
          </a:avLst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b="1" kern="120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Vertinimo ataskaita</a:t>
          </a:r>
        </a:p>
      </dsp:txBody>
      <dsp:txXfrm>
        <a:off x="8737023" y="2261930"/>
        <a:ext cx="5818798" cy="1337964"/>
      </dsp:txXfrm>
    </dsp:sp>
    <dsp:sp modelId="{5A5E0C99-3094-40A7-8AB0-AD71C4219AF1}">
      <dsp:nvSpPr>
        <dsp:cNvPr id="0" name=""/>
        <dsp:cNvSpPr/>
      </dsp:nvSpPr>
      <dsp:spPr>
        <a:xfrm rot="5400000">
          <a:off x="11579386" y="3608332"/>
          <a:ext cx="134071" cy="311753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4000" b="1" kern="120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sp:txBody>
      <dsp:txXfrm rot="-5400000">
        <a:off x="11552897" y="3697173"/>
        <a:ext cx="187051" cy="93850"/>
      </dsp:txXfrm>
    </dsp:sp>
    <dsp:sp modelId="{09F73108-63C8-48AF-96DB-86AFCD11A512}">
      <dsp:nvSpPr>
        <dsp:cNvPr id="0" name=""/>
        <dsp:cNvSpPr/>
      </dsp:nvSpPr>
      <dsp:spPr>
        <a:xfrm>
          <a:off x="8695397" y="3894486"/>
          <a:ext cx="5902050" cy="1421216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b="1" kern="120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Pritarimas vertinimo ataskaitai</a:t>
          </a:r>
        </a:p>
      </dsp:txBody>
      <dsp:txXfrm>
        <a:off x="8737023" y="3936112"/>
        <a:ext cx="5818798" cy="1337964"/>
      </dsp:txXfrm>
    </dsp:sp>
    <dsp:sp modelId="{2ED45DF2-3830-45A6-9BCD-1BF7560E3F9E}">
      <dsp:nvSpPr>
        <dsp:cNvPr id="0" name=""/>
        <dsp:cNvSpPr/>
      </dsp:nvSpPr>
      <dsp:spPr>
        <a:xfrm rot="5400000">
          <a:off x="11507898" y="5413351"/>
          <a:ext cx="277047" cy="31175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4000" b="1" kern="120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sp:txBody>
      <dsp:txXfrm rot="-5400000">
        <a:off x="11552896" y="5430704"/>
        <a:ext cx="187051" cy="193933"/>
      </dsp:txXfrm>
    </dsp:sp>
    <dsp:sp modelId="{94CFAFF2-8D2E-49FC-81A6-24342015C81B}">
      <dsp:nvSpPr>
        <dsp:cNvPr id="0" name=""/>
        <dsp:cNvSpPr/>
      </dsp:nvSpPr>
      <dsp:spPr>
        <a:xfrm>
          <a:off x="8695397" y="5838434"/>
          <a:ext cx="5902050" cy="1421216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b="1" kern="120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Finansuotinų projektų sąrašas</a:t>
          </a:r>
        </a:p>
      </dsp:txBody>
      <dsp:txXfrm>
        <a:off x="8737023" y="5880060"/>
        <a:ext cx="5818798" cy="1337964"/>
      </dsp:txXfrm>
    </dsp:sp>
    <dsp:sp modelId="{7C6B6D27-C390-43D0-AE02-963068ECE129}">
      <dsp:nvSpPr>
        <dsp:cNvPr id="0" name=""/>
        <dsp:cNvSpPr/>
      </dsp:nvSpPr>
      <dsp:spPr>
        <a:xfrm rot="5400000">
          <a:off x="11527553" y="7321327"/>
          <a:ext cx="237738" cy="31175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4000" b="1" kern="120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sp:txBody>
      <dsp:txXfrm rot="-5400000">
        <a:off x="11552897" y="7358335"/>
        <a:ext cx="187051" cy="166417"/>
      </dsp:txXfrm>
    </dsp:sp>
    <dsp:sp modelId="{01D9E652-5EB2-422B-8F3F-AED319A7D185}">
      <dsp:nvSpPr>
        <dsp:cNvPr id="0" name=""/>
        <dsp:cNvSpPr/>
      </dsp:nvSpPr>
      <dsp:spPr>
        <a:xfrm>
          <a:off x="8695397" y="7708214"/>
          <a:ext cx="5902050" cy="142121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b="1" kern="1200" dirty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Projekto sutartis</a:t>
          </a:r>
        </a:p>
      </dsp:txBody>
      <dsp:txXfrm>
        <a:off x="8737023" y="7749840"/>
        <a:ext cx="5818798" cy="1337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75" cy="4957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49863" y="0"/>
            <a:ext cx="2946275" cy="4957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2FFAF-3206-41E7-9A3E-AAF70CD450CD}" type="datetimeFigureOut">
              <a:rPr lang="lt-LT" smtClean="0"/>
              <a:pPr/>
              <a:t>2022-11-23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1" y="9378516"/>
            <a:ext cx="2946275" cy="495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49863" y="9378516"/>
            <a:ext cx="2946275" cy="495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615CA-8471-4547-957F-C9A456BC202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1107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4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38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69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27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43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2400" b="1" u="sng" kern="1200" noProof="0" dirty="0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Rekomenduoti</a:t>
            </a:r>
            <a:r>
              <a:rPr lang="lt-LT" sz="2400" b="1" kern="1200" noProof="0" dirty="0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 Vadovaujančiajai institucijai </a:t>
            </a:r>
            <a:r>
              <a:rPr lang="lt-LT" sz="2400" b="1" u="sng" kern="1200" noProof="0" dirty="0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patvirtinti</a:t>
            </a:r>
            <a:r>
              <a:rPr lang="lt-LT" sz="2400" b="1" kern="1200" noProof="0" dirty="0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 VSF 2021–2027 m. programos veiksmų įgyvendinimo planą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84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97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03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771125" y="4462229"/>
            <a:ext cx="7793670" cy="441554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400" b="1">
                <a:ln>
                  <a:noFill/>
                </a:ln>
                <a:solidFill>
                  <a:schemeClr val="tx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205073" y="7304943"/>
            <a:ext cx="2490687" cy="333916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400" b="1">
                <a:ln>
                  <a:noFill/>
                </a:ln>
                <a:solidFill>
                  <a:schemeClr val="tx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7707248" y="8759819"/>
            <a:ext cx="1077568" cy="18619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400" b="1">
                <a:ln>
                  <a:noFill/>
                </a:ln>
                <a:solidFill>
                  <a:schemeClr val="tx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90835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_Martik-fe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3904508" y="2987773"/>
            <a:ext cx="6336731" cy="79527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38548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_Martik-fe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266445" y="4493384"/>
            <a:ext cx="3849024" cy="637136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2802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74311" y="3717903"/>
            <a:ext cx="3820443" cy="671910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4552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230603" y="3210724"/>
            <a:ext cx="10292010" cy="83865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17988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6869151"/>
            <a:ext cx="12252906" cy="68691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2252906" y="0"/>
            <a:ext cx="12124744" cy="68691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764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939668" y="0"/>
            <a:ext cx="7560527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0" y="-11150"/>
            <a:ext cx="7538224" cy="6601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7114478"/>
            <a:ext cx="7538224" cy="660152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39214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244038" y="3590692"/>
            <a:ext cx="9389327" cy="87230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5879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746166" y="0"/>
            <a:ext cx="1463148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71161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877455" y="0"/>
            <a:ext cx="7560527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6839426" y="7114032"/>
            <a:ext cx="7538224" cy="6601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6839426" y="-11150"/>
            <a:ext cx="7538224" cy="660152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5710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52825" y="3404846"/>
            <a:ext cx="16525541" cy="527080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8666099" y="8995313"/>
            <a:ext cx="3912268" cy="308152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4461642" y="8995313"/>
            <a:ext cx="3877056" cy="308152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0236016" y="8995313"/>
            <a:ext cx="3877056" cy="308152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31559" y="8995313"/>
            <a:ext cx="3877056" cy="308152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848368" y="3404846"/>
            <a:ext cx="3877056" cy="308152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48368" y="6828529"/>
            <a:ext cx="3877056" cy="52483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3389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f 3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7947" y="4350925"/>
            <a:ext cx="6335308" cy="474847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906694" y="4350925"/>
            <a:ext cx="6345208" cy="474847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8775844" y="4350925"/>
            <a:ext cx="6858161" cy="474847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5911139" y="3773762"/>
            <a:ext cx="6168580" cy="834790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65014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Slide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358859" y="636084"/>
            <a:ext cx="1667282" cy="531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charset="0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0" y="595256"/>
            <a:ext cx="11550794" cy="13120745"/>
          </a:xfrm>
          <a:custGeom>
            <a:avLst/>
            <a:gdLst>
              <a:gd name="connsiteX0" fmla="*/ 10767469 w 11550794"/>
              <a:gd name="connsiteY0" fmla="*/ 8565496 h 13120745"/>
              <a:gd name="connsiteX1" fmla="*/ 11521693 w 11550794"/>
              <a:gd name="connsiteY1" fmla="*/ 9085444 h 13120745"/>
              <a:gd name="connsiteX2" fmla="*/ 11028455 w 11550794"/>
              <a:gd name="connsiteY2" fmla="*/ 9984036 h 13120745"/>
              <a:gd name="connsiteX3" fmla="*/ 258220 w 11550794"/>
              <a:gd name="connsiteY3" fmla="*/ 13120745 h 13120745"/>
              <a:gd name="connsiteX4" fmla="*/ 0 w 11550794"/>
              <a:gd name="connsiteY4" fmla="*/ 13120745 h 13120745"/>
              <a:gd name="connsiteX5" fmla="*/ 0 w 11550794"/>
              <a:gd name="connsiteY5" fmla="*/ 11686063 h 13120745"/>
              <a:gd name="connsiteX6" fmla="*/ 10623100 w 11550794"/>
              <a:gd name="connsiteY6" fmla="*/ 8592204 h 13120745"/>
              <a:gd name="connsiteX7" fmla="*/ 10767469 w 11550794"/>
              <a:gd name="connsiteY7" fmla="*/ 8565496 h 13120745"/>
              <a:gd name="connsiteX8" fmla="*/ 10460068 w 11550794"/>
              <a:gd name="connsiteY8" fmla="*/ 6453641 h 13120745"/>
              <a:gd name="connsiteX9" fmla="*/ 11214292 w 11550794"/>
              <a:gd name="connsiteY9" fmla="*/ 6973588 h 13120745"/>
              <a:gd name="connsiteX10" fmla="*/ 10721054 w 11550794"/>
              <a:gd name="connsiteY10" fmla="*/ 7872181 h 13120745"/>
              <a:gd name="connsiteX11" fmla="*/ 404589 w 11550794"/>
              <a:gd name="connsiteY11" fmla="*/ 10876734 h 13120745"/>
              <a:gd name="connsiteX12" fmla="*/ 117780 w 11550794"/>
              <a:gd name="connsiteY12" fmla="*/ 10900937 h 13120745"/>
              <a:gd name="connsiteX13" fmla="*/ 0 w 11550794"/>
              <a:gd name="connsiteY13" fmla="*/ 10875354 h 13120745"/>
              <a:gd name="connsiteX14" fmla="*/ 0 w 11550794"/>
              <a:gd name="connsiteY14" fmla="*/ 9484680 h 13120745"/>
              <a:gd name="connsiteX15" fmla="*/ 10315699 w 11550794"/>
              <a:gd name="connsiteY15" fmla="*/ 6480349 h 13120745"/>
              <a:gd name="connsiteX16" fmla="*/ 10460068 w 11550794"/>
              <a:gd name="connsiteY16" fmla="*/ 6453641 h 13120745"/>
              <a:gd name="connsiteX17" fmla="*/ 10144249 w 11550794"/>
              <a:gd name="connsiteY17" fmla="*/ 4283946 h 13120745"/>
              <a:gd name="connsiteX18" fmla="*/ 10898473 w 11550794"/>
              <a:gd name="connsiteY18" fmla="*/ 4803891 h 13120745"/>
              <a:gd name="connsiteX19" fmla="*/ 10405235 w 11550794"/>
              <a:gd name="connsiteY19" fmla="*/ 5702484 h 13120745"/>
              <a:gd name="connsiteX20" fmla="*/ 450039 w 11550794"/>
              <a:gd name="connsiteY20" fmla="*/ 8601823 h 13120745"/>
              <a:gd name="connsiteX21" fmla="*/ 26331 w 11550794"/>
              <a:gd name="connsiteY21" fmla="*/ 8596290 h 13120745"/>
              <a:gd name="connsiteX22" fmla="*/ 0 w 11550794"/>
              <a:gd name="connsiteY22" fmla="*/ 8584956 h 13120745"/>
              <a:gd name="connsiteX23" fmla="*/ 0 w 11550794"/>
              <a:gd name="connsiteY23" fmla="*/ 7228038 h 13120745"/>
              <a:gd name="connsiteX24" fmla="*/ 44684 w 11550794"/>
              <a:gd name="connsiteY24" fmla="*/ 7209990 h 13120745"/>
              <a:gd name="connsiteX25" fmla="*/ 9999880 w 11550794"/>
              <a:gd name="connsiteY25" fmla="*/ 4310654 h 13120745"/>
              <a:gd name="connsiteX26" fmla="*/ 10144249 w 11550794"/>
              <a:gd name="connsiteY26" fmla="*/ 4283946 h 13120745"/>
              <a:gd name="connsiteX27" fmla="*/ 9836849 w 11550794"/>
              <a:gd name="connsiteY27" fmla="*/ 2172090 h 13120745"/>
              <a:gd name="connsiteX28" fmla="*/ 10591073 w 11550794"/>
              <a:gd name="connsiteY28" fmla="*/ 2692036 h 13120745"/>
              <a:gd name="connsiteX29" fmla="*/ 10097835 w 11550794"/>
              <a:gd name="connsiteY29" fmla="*/ 3590629 h 13120745"/>
              <a:gd name="connsiteX30" fmla="*/ 105879 w 11550794"/>
              <a:gd name="connsiteY30" fmla="*/ 6500672 h 13120745"/>
              <a:gd name="connsiteX31" fmla="*/ 0 w 11550794"/>
              <a:gd name="connsiteY31" fmla="*/ 6520260 h 13120745"/>
              <a:gd name="connsiteX32" fmla="*/ 0 w 11550794"/>
              <a:gd name="connsiteY32" fmla="*/ 5021622 h 13120745"/>
              <a:gd name="connsiteX33" fmla="*/ 9692480 w 11550794"/>
              <a:gd name="connsiteY33" fmla="*/ 2198798 h 13120745"/>
              <a:gd name="connsiteX34" fmla="*/ 9836849 w 11550794"/>
              <a:gd name="connsiteY34" fmla="*/ 2172090 h 13120745"/>
              <a:gd name="connsiteX35" fmla="*/ 9521029 w 11550794"/>
              <a:gd name="connsiteY35" fmla="*/ 2394 h 13120745"/>
              <a:gd name="connsiteX36" fmla="*/ 10275254 w 11550794"/>
              <a:gd name="connsiteY36" fmla="*/ 522340 h 13120745"/>
              <a:gd name="connsiteX37" fmla="*/ 9782015 w 11550794"/>
              <a:gd name="connsiteY37" fmla="*/ 1420933 h 13120745"/>
              <a:gd name="connsiteX38" fmla="*/ 0 w 11550794"/>
              <a:gd name="connsiteY38" fmla="*/ 4269834 h 13120745"/>
              <a:gd name="connsiteX39" fmla="*/ 0 w 11550794"/>
              <a:gd name="connsiteY39" fmla="*/ 2759947 h 13120745"/>
              <a:gd name="connsiteX40" fmla="*/ 9376660 w 11550794"/>
              <a:gd name="connsiteY40" fmla="*/ 29102 h 13120745"/>
              <a:gd name="connsiteX41" fmla="*/ 9521029 w 11550794"/>
              <a:gd name="connsiteY41" fmla="*/ 2394 h 1312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550794" h="13120745">
                <a:moveTo>
                  <a:pt x="10767469" y="8565496"/>
                </a:moveTo>
                <a:cubicBezTo>
                  <a:pt x="11103485" y="8538031"/>
                  <a:pt x="11423750" y="8749143"/>
                  <a:pt x="11521693" y="9085444"/>
                </a:cubicBezTo>
                <a:cubicBezTo>
                  <a:pt x="11633629" y="9469786"/>
                  <a:pt x="11412799" y="9872100"/>
                  <a:pt x="11028455" y="9984036"/>
                </a:cubicBezTo>
                <a:lnTo>
                  <a:pt x="258220" y="13120745"/>
                </a:lnTo>
                <a:lnTo>
                  <a:pt x="0" y="13120745"/>
                </a:lnTo>
                <a:lnTo>
                  <a:pt x="0" y="11686063"/>
                </a:lnTo>
                <a:lnTo>
                  <a:pt x="10623100" y="8592204"/>
                </a:lnTo>
                <a:cubicBezTo>
                  <a:pt x="10671143" y="8578212"/>
                  <a:pt x="10719467" y="8569420"/>
                  <a:pt x="10767469" y="8565496"/>
                </a:cubicBezTo>
                <a:close/>
                <a:moveTo>
                  <a:pt x="10460068" y="6453641"/>
                </a:moveTo>
                <a:cubicBezTo>
                  <a:pt x="10796084" y="6426176"/>
                  <a:pt x="11116349" y="6637287"/>
                  <a:pt x="11214292" y="6973588"/>
                </a:cubicBezTo>
                <a:cubicBezTo>
                  <a:pt x="11326228" y="7357931"/>
                  <a:pt x="11105398" y="7760245"/>
                  <a:pt x="10721054" y="7872181"/>
                </a:cubicBezTo>
                <a:lnTo>
                  <a:pt x="404589" y="10876734"/>
                </a:lnTo>
                <a:cubicBezTo>
                  <a:pt x="308504" y="10904718"/>
                  <a:pt x="211294" y="10911904"/>
                  <a:pt x="117780" y="10900937"/>
                </a:cubicBezTo>
                <a:lnTo>
                  <a:pt x="0" y="10875354"/>
                </a:lnTo>
                <a:lnTo>
                  <a:pt x="0" y="9484680"/>
                </a:lnTo>
                <a:lnTo>
                  <a:pt x="10315699" y="6480349"/>
                </a:lnTo>
                <a:cubicBezTo>
                  <a:pt x="10363742" y="6466357"/>
                  <a:pt x="10412066" y="6457565"/>
                  <a:pt x="10460068" y="6453641"/>
                </a:cubicBezTo>
                <a:close/>
                <a:moveTo>
                  <a:pt x="10144249" y="4283946"/>
                </a:moveTo>
                <a:cubicBezTo>
                  <a:pt x="10480264" y="4256480"/>
                  <a:pt x="10800529" y="4467591"/>
                  <a:pt x="10898473" y="4803891"/>
                </a:cubicBezTo>
                <a:cubicBezTo>
                  <a:pt x="11010409" y="5188236"/>
                  <a:pt x="10789579" y="5590550"/>
                  <a:pt x="10405235" y="5702484"/>
                </a:cubicBezTo>
                <a:lnTo>
                  <a:pt x="450039" y="8601823"/>
                </a:lnTo>
                <a:cubicBezTo>
                  <a:pt x="305910" y="8643799"/>
                  <a:pt x="159254" y="8638979"/>
                  <a:pt x="26331" y="8596290"/>
                </a:cubicBezTo>
                <a:lnTo>
                  <a:pt x="0" y="8584956"/>
                </a:lnTo>
                <a:lnTo>
                  <a:pt x="0" y="7228038"/>
                </a:lnTo>
                <a:lnTo>
                  <a:pt x="44684" y="7209990"/>
                </a:lnTo>
                <a:lnTo>
                  <a:pt x="9999880" y="4310654"/>
                </a:lnTo>
                <a:cubicBezTo>
                  <a:pt x="10047923" y="4296662"/>
                  <a:pt x="10096247" y="4287869"/>
                  <a:pt x="10144249" y="4283946"/>
                </a:cubicBezTo>
                <a:close/>
                <a:moveTo>
                  <a:pt x="9836849" y="2172090"/>
                </a:moveTo>
                <a:cubicBezTo>
                  <a:pt x="10172865" y="2144624"/>
                  <a:pt x="10493130" y="2355735"/>
                  <a:pt x="10591073" y="2692036"/>
                </a:cubicBezTo>
                <a:cubicBezTo>
                  <a:pt x="10703009" y="3076379"/>
                  <a:pt x="10482179" y="3478693"/>
                  <a:pt x="10097835" y="3590629"/>
                </a:cubicBezTo>
                <a:lnTo>
                  <a:pt x="105879" y="6500672"/>
                </a:lnTo>
                <a:lnTo>
                  <a:pt x="0" y="6520260"/>
                </a:lnTo>
                <a:lnTo>
                  <a:pt x="0" y="5021622"/>
                </a:lnTo>
                <a:lnTo>
                  <a:pt x="9692480" y="2198798"/>
                </a:lnTo>
                <a:cubicBezTo>
                  <a:pt x="9740523" y="2184806"/>
                  <a:pt x="9788847" y="2176013"/>
                  <a:pt x="9836849" y="2172090"/>
                </a:cubicBezTo>
                <a:close/>
                <a:moveTo>
                  <a:pt x="9521029" y="2394"/>
                </a:moveTo>
                <a:cubicBezTo>
                  <a:pt x="9857045" y="-25072"/>
                  <a:pt x="10177310" y="186039"/>
                  <a:pt x="10275254" y="522340"/>
                </a:cubicBezTo>
                <a:cubicBezTo>
                  <a:pt x="10387189" y="906684"/>
                  <a:pt x="10166359" y="1308998"/>
                  <a:pt x="9782015" y="1420933"/>
                </a:cubicBezTo>
                <a:lnTo>
                  <a:pt x="0" y="4269834"/>
                </a:lnTo>
                <a:lnTo>
                  <a:pt x="0" y="2759947"/>
                </a:lnTo>
                <a:lnTo>
                  <a:pt x="9376660" y="29102"/>
                </a:lnTo>
                <a:cubicBezTo>
                  <a:pt x="9424703" y="15109"/>
                  <a:pt x="9473027" y="6317"/>
                  <a:pt x="9521029" y="2394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eakSlide Lef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0" y="595256"/>
            <a:ext cx="11550794" cy="13120745"/>
          </a:xfrm>
          <a:custGeom>
            <a:avLst/>
            <a:gdLst>
              <a:gd name="connsiteX0" fmla="*/ 10767469 w 11550794"/>
              <a:gd name="connsiteY0" fmla="*/ 8565496 h 13120745"/>
              <a:gd name="connsiteX1" fmla="*/ 11521693 w 11550794"/>
              <a:gd name="connsiteY1" fmla="*/ 9085444 h 13120745"/>
              <a:gd name="connsiteX2" fmla="*/ 11028455 w 11550794"/>
              <a:gd name="connsiteY2" fmla="*/ 9984036 h 13120745"/>
              <a:gd name="connsiteX3" fmla="*/ 258220 w 11550794"/>
              <a:gd name="connsiteY3" fmla="*/ 13120745 h 13120745"/>
              <a:gd name="connsiteX4" fmla="*/ 0 w 11550794"/>
              <a:gd name="connsiteY4" fmla="*/ 13120745 h 13120745"/>
              <a:gd name="connsiteX5" fmla="*/ 0 w 11550794"/>
              <a:gd name="connsiteY5" fmla="*/ 11686063 h 13120745"/>
              <a:gd name="connsiteX6" fmla="*/ 10623100 w 11550794"/>
              <a:gd name="connsiteY6" fmla="*/ 8592204 h 13120745"/>
              <a:gd name="connsiteX7" fmla="*/ 10767469 w 11550794"/>
              <a:gd name="connsiteY7" fmla="*/ 8565496 h 13120745"/>
              <a:gd name="connsiteX8" fmla="*/ 10460068 w 11550794"/>
              <a:gd name="connsiteY8" fmla="*/ 6453641 h 13120745"/>
              <a:gd name="connsiteX9" fmla="*/ 11214292 w 11550794"/>
              <a:gd name="connsiteY9" fmla="*/ 6973588 h 13120745"/>
              <a:gd name="connsiteX10" fmla="*/ 10721054 w 11550794"/>
              <a:gd name="connsiteY10" fmla="*/ 7872181 h 13120745"/>
              <a:gd name="connsiteX11" fmla="*/ 404589 w 11550794"/>
              <a:gd name="connsiteY11" fmla="*/ 10876734 h 13120745"/>
              <a:gd name="connsiteX12" fmla="*/ 117780 w 11550794"/>
              <a:gd name="connsiteY12" fmla="*/ 10900937 h 13120745"/>
              <a:gd name="connsiteX13" fmla="*/ 0 w 11550794"/>
              <a:gd name="connsiteY13" fmla="*/ 10875354 h 13120745"/>
              <a:gd name="connsiteX14" fmla="*/ 0 w 11550794"/>
              <a:gd name="connsiteY14" fmla="*/ 9484680 h 13120745"/>
              <a:gd name="connsiteX15" fmla="*/ 10315699 w 11550794"/>
              <a:gd name="connsiteY15" fmla="*/ 6480349 h 13120745"/>
              <a:gd name="connsiteX16" fmla="*/ 10460068 w 11550794"/>
              <a:gd name="connsiteY16" fmla="*/ 6453641 h 13120745"/>
              <a:gd name="connsiteX17" fmla="*/ 10144249 w 11550794"/>
              <a:gd name="connsiteY17" fmla="*/ 4283946 h 13120745"/>
              <a:gd name="connsiteX18" fmla="*/ 10898473 w 11550794"/>
              <a:gd name="connsiteY18" fmla="*/ 4803891 h 13120745"/>
              <a:gd name="connsiteX19" fmla="*/ 10405235 w 11550794"/>
              <a:gd name="connsiteY19" fmla="*/ 5702484 h 13120745"/>
              <a:gd name="connsiteX20" fmla="*/ 450039 w 11550794"/>
              <a:gd name="connsiteY20" fmla="*/ 8601823 h 13120745"/>
              <a:gd name="connsiteX21" fmla="*/ 26331 w 11550794"/>
              <a:gd name="connsiteY21" fmla="*/ 8596290 h 13120745"/>
              <a:gd name="connsiteX22" fmla="*/ 0 w 11550794"/>
              <a:gd name="connsiteY22" fmla="*/ 8584956 h 13120745"/>
              <a:gd name="connsiteX23" fmla="*/ 0 w 11550794"/>
              <a:gd name="connsiteY23" fmla="*/ 7228038 h 13120745"/>
              <a:gd name="connsiteX24" fmla="*/ 44684 w 11550794"/>
              <a:gd name="connsiteY24" fmla="*/ 7209990 h 13120745"/>
              <a:gd name="connsiteX25" fmla="*/ 9999880 w 11550794"/>
              <a:gd name="connsiteY25" fmla="*/ 4310654 h 13120745"/>
              <a:gd name="connsiteX26" fmla="*/ 10144249 w 11550794"/>
              <a:gd name="connsiteY26" fmla="*/ 4283946 h 13120745"/>
              <a:gd name="connsiteX27" fmla="*/ 9836849 w 11550794"/>
              <a:gd name="connsiteY27" fmla="*/ 2172090 h 13120745"/>
              <a:gd name="connsiteX28" fmla="*/ 10591073 w 11550794"/>
              <a:gd name="connsiteY28" fmla="*/ 2692036 h 13120745"/>
              <a:gd name="connsiteX29" fmla="*/ 10097835 w 11550794"/>
              <a:gd name="connsiteY29" fmla="*/ 3590629 h 13120745"/>
              <a:gd name="connsiteX30" fmla="*/ 105879 w 11550794"/>
              <a:gd name="connsiteY30" fmla="*/ 6500672 h 13120745"/>
              <a:gd name="connsiteX31" fmla="*/ 0 w 11550794"/>
              <a:gd name="connsiteY31" fmla="*/ 6520260 h 13120745"/>
              <a:gd name="connsiteX32" fmla="*/ 0 w 11550794"/>
              <a:gd name="connsiteY32" fmla="*/ 5021622 h 13120745"/>
              <a:gd name="connsiteX33" fmla="*/ 9692480 w 11550794"/>
              <a:gd name="connsiteY33" fmla="*/ 2198798 h 13120745"/>
              <a:gd name="connsiteX34" fmla="*/ 9836849 w 11550794"/>
              <a:gd name="connsiteY34" fmla="*/ 2172090 h 13120745"/>
              <a:gd name="connsiteX35" fmla="*/ 9521029 w 11550794"/>
              <a:gd name="connsiteY35" fmla="*/ 2394 h 13120745"/>
              <a:gd name="connsiteX36" fmla="*/ 10275254 w 11550794"/>
              <a:gd name="connsiteY36" fmla="*/ 522340 h 13120745"/>
              <a:gd name="connsiteX37" fmla="*/ 9782015 w 11550794"/>
              <a:gd name="connsiteY37" fmla="*/ 1420933 h 13120745"/>
              <a:gd name="connsiteX38" fmla="*/ 0 w 11550794"/>
              <a:gd name="connsiteY38" fmla="*/ 4269834 h 13120745"/>
              <a:gd name="connsiteX39" fmla="*/ 0 w 11550794"/>
              <a:gd name="connsiteY39" fmla="*/ 2759947 h 13120745"/>
              <a:gd name="connsiteX40" fmla="*/ 9376660 w 11550794"/>
              <a:gd name="connsiteY40" fmla="*/ 29102 h 13120745"/>
              <a:gd name="connsiteX41" fmla="*/ 9521029 w 11550794"/>
              <a:gd name="connsiteY41" fmla="*/ 2394 h 1312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550794" h="13120745">
                <a:moveTo>
                  <a:pt x="10767469" y="8565496"/>
                </a:moveTo>
                <a:cubicBezTo>
                  <a:pt x="11103485" y="8538031"/>
                  <a:pt x="11423750" y="8749143"/>
                  <a:pt x="11521693" y="9085444"/>
                </a:cubicBezTo>
                <a:cubicBezTo>
                  <a:pt x="11633629" y="9469786"/>
                  <a:pt x="11412799" y="9872100"/>
                  <a:pt x="11028455" y="9984036"/>
                </a:cubicBezTo>
                <a:lnTo>
                  <a:pt x="258220" y="13120745"/>
                </a:lnTo>
                <a:lnTo>
                  <a:pt x="0" y="13120745"/>
                </a:lnTo>
                <a:lnTo>
                  <a:pt x="0" y="11686063"/>
                </a:lnTo>
                <a:lnTo>
                  <a:pt x="10623100" y="8592204"/>
                </a:lnTo>
                <a:cubicBezTo>
                  <a:pt x="10671143" y="8578212"/>
                  <a:pt x="10719467" y="8569420"/>
                  <a:pt x="10767469" y="8565496"/>
                </a:cubicBezTo>
                <a:close/>
                <a:moveTo>
                  <a:pt x="10460068" y="6453641"/>
                </a:moveTo>
                <a:cubicBezTo>
                  <a:pt x="10796084" y="6426176"/>
                  <a:pt x="11116349" y="6637287"/>
                  <a:pt x="11214292" y="6973588"/>
                </a:cubicBezTo>
                <a:cubicBezTo>
                  <a:pt x="11326228" y="7357931"/>
                  <a:pt x="11105398" y="7760245"/>
                  <a:pt x="10721054" y="7872181"/>
                </a:cubicBezTo>
                <a:lnTo>
                  <a:pt x="404589" y="10876734"/>
                </a:lnTo>
                <a:cubicBezTo>
                  <a:pt x="308504" y="10904718"/>
                  <a:pt x="211294" y="10911904"/>
                  <a:pt x="117780" y="10900937"/>
                </a:cubicBezTo>
                <a:lnTo>
                  <a:pt x="0" y="10875354"/>
                </a:lnTo>
                <a:lnTo>
                  <a:pt x="0" y="9484680"/>
                </a:lnTo>
                <a:lnTo>
                  <a:pt x="10315699" y="6480349"/>
                </a:lnTo>
                <a:cubicBezTo>
                  <a:pt x="10363742" y="6466357"/>
                  <a:pt x="10412066" y="6457565"/>
                  <a:pt x="10460068" y="6453641"/>
                </a:cubicBezTo>
                <a:close/>
                <a:moveTo>
                  <a:pt x="10144249" y="4283946"/>
                </a:moveTo>
                <a:cubicBezTo>
                  <a:pt x="10480264" y="4256480"/>
                  <a:pt x="10800529" y="4467591"/>
                  <a:pt x="10898473" y="4803891"/>
                </a:cubicBezTo>
                <a:cubicBezTo>
                  <a:pt x="11010409" y="5188236"/>
                  <a:pt x="10789579" y="5590550"/>
                  <a:pt x="10405235" y="5702484"/>
                </a:cubicBezTo>
                <a:lnTo>
                  <a:pt x="450039" y="8601823"/>
                </a:lnTo>
                <a:cubicBezTo>
                  <a:pt x="305910" y="8643799"/>
                  <a:pt x="159254" y="8638979"/>
                  <a:pt x="26331" y="8596290"/>
                </a:cubicBezTo>
                <a:lnTo>
                  <a:pt x="0" y="8584956"/>
                </a:lnTo>
                <a:lnTo>
                  <a:pt x="0" y="7228038"/>
                </a:lnTo>
                <a:lnTo>
                  <a:pt x="44684" y="7209990"/>
                </a:lnTo>
                <a:lnTo>
                  <a:pt x="9999880" y="4310654"/>
                </a:lnTo>
                <a:cubicBezTo>
                  <a:pt x="10047923" y="4296662"/>
                  <a:pt x="10096247" y="4287869"/>
                  <a:pt x="10144249" y="4283946"/>
                </a:cubicBezTo>
                <a:close/>
                <a:moveTo>
                  <a:pt x="9836849" y="2172090"/>
                </a:moveTo>
                <a:cubicBezTo>
                  <a:pt x="10172865" y="2144624"/>
                  <a:pt x="10493130" y="2355735"/>
                  <a:pt x="10591073" y="2692036"/>
                </a:cubicBezTo>
                <a:cubicBezTo>
                  <a:pt x="10703009" y="3076379"/>
                  <a:pt x="10482179" y="3478693"/>
                  <a:pt x="10097835" y="3590629"/>
                </a:cubicBezTo>
                <a:lnTo>
                  <a:pt x="105879" y="6500672"/>
                </a:lnTo>
                <a:lnTo>
                  <a:pt x="0" y="6520260"/>
                </a:lnTo>
                <a:lnTo>
                  <a:pt x="0" y="5021622"/>
                </a:lnTo>
                <a:lnTo>
                  <a:pt x="9692480" y="2198798"/>
                </a:lnTo>
                <a:cubicBezTo>
                  <a:pt x="9740523" y="2184806"/>
                  <a:pt x="9788847" y="2176013"/>
                  <a:pt x="9836849" y="2172090"/>
                </a:cubicBezTo>
                <a:close/>
                <a:moveTo>
                  <a:pt x="9521029" y="2394"/>
                </a:moveTo>
                <a:cubicBezTo>
                  <a:pt x="9857045" y="-25072"/>
                  <a:pt x="10177310" y="186039"/>
                  <a:pt x="10275254" y="522340"/>
                </a:cubicBezTo>
                <a:cubicBezTo>
                  <a:pt x="10387189" y="906684"/>
                  <a:pt x="10166359" y="1308998"/>
                  <a:pt x="9782015" y="1420933"/>
                </a:cubicBezTo>
                <a:lnTo>
                  <a:pt x="0" y="4269834"/>
                </a:lnTo>
                <a:lnTo>
                  <a:pt x="0" y="2759947"/>
                </a:lnTo>
                <a:lnTo>
                  <a:pt x="9376660" y="29102"/>
                </a:lnTo>
                <a:cubicBezTo>
                  <a:pt x="9424703" y="15109"/>
                  <a:pt x="9473027" y="6317"/>
                  <a:pt x="9521029" y="2394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59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8054509" y="8686837"/>
            <a:ext cx="1528654" cy="152768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5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0" name="Picture Placeholder 13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1353043" y="8637737"/>
            <a:ext cx="1716186" cy="171509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5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851465" y="8686837"/>
            <a:ext cx="1528654" cy="152768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500" baseline="0"/>
            </a:lvl1pPr>
          </a:lstStyle>
          <a:p>
            <a:r>
              <a:rPr lang="en-US" dirty="0"/>
              <a:t>Drag 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96833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0621148" y="4200677"/>
            <a:ext cx="3211551" cy="5679303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584697" y="4200677"/>
            <a:ext cx="3211551" cy="5679303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635298" y="4200677"/>
            <a:ext cx="3211551" cy="5679303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586592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821363" y="12623800"/>
            <a:ext cx="12688887" cy="690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Lato Light" charset="0"/>
            </a:endParaRPr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828992" y="4418339"/>
            <a:ext cx="7784017" cy="440780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7487128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k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821363" y="12623800"/>
            <a:ext cx="12688887" cy="690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Lato Light" charset="0"/>
            </a:endParaRPr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3851735" y="4418339"/>
            <a:ext cx="7784017" cy="440780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695178" y="4418339"/>
            <a:ext cx="7784017" cy="440780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0831401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-946484"/>
            <a:ext cx="24377650" cy="1371599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02868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3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296904" y="3116648"/>
            <a:ext cx="3790191" cy="3787775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/>
              <a:t>Drag 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6158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lt-LT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9F07-1B7E-492A-8ED5-4488988483E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A445-C648-4DE9-84C5-8713F7EBB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5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f 3 - v2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181766" y="3969832"/>
            <a:ext cx="6039671" cy="62223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5749858" y="3969832"/>
            <a:ext cx="6039671" cy="62223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546768" y="3969832"/>
            <a:ext cx="6039671" cy="62223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58955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Picture-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4608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63133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37114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9170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3475229" y="4506950"/>
            <a:ext cx="7955939" cy="50378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92122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1754462" y="4528987"/>
            <a:ext cx="8794705" cy="55563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0011940" y="6279360"/>
            <a:ext cx="2257767" cy="402608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94892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BFF75AD4-1495-974A-89B6-673AA483EBC4}"/>
              </a:ext>
            </a:extLst>
          </p:cNvPr>
          <p:cNvCxnSpPr>
            <a:cxnSpLocks/>
          </p:cNvCxnSpPr>
          <p:nvPr userDrawn="1"/>
        </p:nvCxnSpPr>
        <p:spPr>
          <a:xfrm>
            <a:off x="1711325" y="12596463"/>
            <a:ext cx="95332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47FF307-CFC9-6841-B10A-600CCB7D2612}"/>
              </a:ext>
            </a:extLst>
          </p:cNvPr>
          <p:cNvCxnSpPr>
            <a:cxnSpLocks/>
          </p:cNvCxnSpPr>
          <p:nvPr userDrawn="1"/>
        </p:nvCxnSpPr>
        <p:spPr>
          <a:xfrm>
            <a:off x="13132726" y="12590717"/>
            <a:ext cx="9533599" cy="15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280D65C-4D0B-CD4E-8666-A55C8F286443}"/>
              </a:ext>
            </a:extLst>
          </p:cNvPr>
          <p:cNvSpPr txBox="1"/>
          <p:nvPr userDrawn="1"/>
        </p:nvSpPr>
        <p:spPr>
          <a:xfrm>
            <a:off x="22130252" y="12873170"/>
            <a:ext cx="786038" cy="461628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800" b="1" i="0" smtClean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‹#›</a:t>
            </a:fld>
            <a:r>
              <a:rPr lang="id-ID" sz="1800" b="1" i="0" dirty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</a:rPr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5AE990F-5B0B-724A-AA78-EED6BA0AAC5D}"/>
              </a:ext>
            </a:extLst>
          </p:cNvPr>
          <p:cNvSpPr>
            <a:spLocks/>
          </p:cNvSpPr>
          <p:nvPr userDrawn="1"/>
        </p:nvSpPr>
        <p:spPr bwMode="auto">
          <a:xfrm>
            <a:off x="21093469" y="12997823"/>
            <a:ext cx="11285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4572000"/>
            <a:r>
              <a:rPr lang="lt-LT" sz="1400" b="1" i="0" spc="300" dirty="0">
                <a:solidFill>
                  <a:schemeClr val="tx2"/>
                </a:solidFill>
                <a:latin typeface="+mj-lt"/>
                <a:ea typeface="Montserrat Light" charset="0"/>
                <a:cs typeface="Montserrat Light" charset="0"/>
                <a:sym typeface="Bebas Neue" charset="0"/>
              </a:rPr>
              <a:t>PUSLAPIS</a:t>
            </a:r>
            <a:endParaRPr lang="en-US" sz="1400" b="1" i="0" spc="300" dirty="0">
              <a:solidFill>
                <a:schemeClr val="tx2"/>
              </a:solidFill>
              <a:latin typeface="+mj-lt"/>
              <a:ea typeface="Montserrat Light" charset="0"/>
              <a:cs typeface="Montserrat Light" charset="0"/>
              <a:sym typeface="Bebas Neue" charset="0"/>
            </a:endParaRPr>
          </a:p>
        </p:txBody>
      </p:sp>
      <p:pic>
        <p:nvPicPr>
          <p:cNvPr id="2" name="Paveikslėlis 1"/>
          <p:cNvPicPr>
            <a:picLocks noChangeAspect="1"/>
          </p:cNvPicPr>
          <p:nvPr userDrawn="1"/>
        </p:nvPicPr>
        <p:blipFill>
          <a:blip r:embed="rId31" cstate="print"/>
          <a:stretch>
            <a:fillRect/>
          </a:stretch>
        </p:blipFill>
        <p:spPr>
          <a:xfrm>
            <a:off x="11312895" y="11787391"/>
            <a:ext cx="1739621" cy="16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20" r:id="rId2"/>
    <p:sldLayoutId id="2147483921" r:id="rId3"/>
    <p:sldLayoutId id="2147483917" r:id="rId4"/>
    <p:sldLayoutId id="2147483918" r:id="rId5"/>
    <p:sldLayoutId id="2147483927" r:id="rId6"/>
    <p:sldLayoutId id="2147483919" r:id="rId7"/>
    <p:sldLayoutId id="2147483936" r:id="rId8"/>
    <p:sldLayoutId id="2147483916" r:id="rId9"/>
    <p:sldLayoutId id="2147483939" r:id="rId10"/>
    <p:sldLayoutId id="2147483938" r:id="rId11"/>
    <p:sldLayoutId id="2147483937" r:id="rId12"/>
    <p:sldLayoutId id="2147483876" r:id="rId13"/>
    <p:sldLayoutId id="2147483922" r:id="rId14"/>
    <p:sldLayoutId id="2147483923" r:id="rId15"/>
    <p:sldLayoutId id="2147483925" r:id="rId16"/>
    <p:sldLayoutId id="2147483926" r:id="rId17"/>
    <p:sldLayoutId id="2147483924" r:id="rId18"/>
    <p:sldLayoutId id="2147483878" r:id="rId19"/>
    <p:sldLayoutId id="2147483879" r:id="rId20"/>
    <p:sldLayoutId id="2147483929" r:id="rId21"/>
    <p:sldLayoutId id="2147483933" r:id="rId22"/>
    <p:sldLayoutId id="2147483914" r:id="rId23"/>
    <p:sldLayoutId id="2147483951" r:id="rId24"/>
    <p:sldLayoutId id="2147483947" r:id="rId25"/>
    <p:sldLayoutId id="2147483950" r:id="rId26"/>
    <p:sldLayoutId id="2147483948" r:id="rId27"/>
    <p:sldLayoutId id="2147483953" r:id="rId28"/>
    <p:sldLayoutId id="2147483955" r:id="rId2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1.jpe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1.jpe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jpeg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isf.lt/svvp-ir-vsf-2021-2027-m-programu-stebesenos-komitetas" TargetMode="External"/><Relationship Id="rId5" Type="http://schemas.openxmlformats.org/officeDocument/2006/relationships/image" Target="../media/image14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0FB396F-BFD8-2E44-9DB8-4CE10E053B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658"/>
            <a:ext cx="24377650" cy="137124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92E8F52-F44C-8D44-926B-A1E5F806623C}"/>
              </a:ext>
            </a:extLst>
          </p:cNvPr>
          <p:cNvSpPr/>
          <p:nvPr/>
        </p:nvSpPr>
        <p:spPr>
          <a:xfrm>
            <a:off x="752128" y="4589603"/>
            <a:ext cx="22557469" cy="5228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51112" y="5365736"/>
            <a:ext cx="217224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060065" algn="ctr"/>
                <a:tab pos="6120130" algn="r"/>
                <a:tab pos="540385" algn="l"/>
                <a:tab pos="3060065" algn="ctr"/>
                <a:tab pos="6120130" algn="r"/>
              </a:tabLst>
            </a:pPr>
            <a:r>
              <a:rPr lang="lt-LT" sz="44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SIENŲ VALDYMO IR VIZŲ POLITIKOS FINANSINĖS PARAMOS PRIEMONĖS, ĮTRAUKTOS Į INTEGRUOTO SIENŲ VALDYMO </a:t>
            </a:r>
            <a:r>
              <a:rPr lang="lt-LT" sz="4400" b="1" dirty="0" smtClean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FONDĄ, </a:t>
            </a:r>
            <a:r>
              <a:rPr lang="lt-LT" sz="44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IR VIDAUS SAUGUMO FONDO 2021–2027 M. PROGRAMŲ</a:t>
            </a:r>
          </a:p>
          <a:p>
            <a:pPr algn="ctr">
              <a:tabLst>
                <a:tab pos="3060065" algn="ctr"/>
                <a:tab pos="6120130" algn="r"/>
                <a:tab pos="540385" algn="l"/>
                <a:tab pos="3060065" algn="ctr"/>
                <a:tab pos="6120130" algn="r"/>
              </a:tabLst>
            </a:pPr>
            <a:r>
              <a:rPr lang="lt-LT" sz="44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STEBĖSENOS KOMITETO I</a:t>
            </a:r>
            <a:r>
              <a:rPr lang="en-US" sz="44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-ASIS</a:t>
            </a:r>
            <a:r>
              <a:rPr lang="lt-LT" sz="44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POSĖD</a:t>
            </a:r>
            <a:r>
              <a:rPr lang="en-US" sz="44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endParaRPr lang="lt-LT" sz="4400" dirty="0">
              <a:solidFill>
                <a:schemeClr val="tx1">
                  <a:lumMod val="50000"/>
                </a:schemeClr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8053" y="5365736"/>
            <a:ext cx="141837" cy="3908217"/>
          </a:xfrm>
          <a:prstGeom prst="rect">
            <a:avLst/>
          </a:prstGeom>
          <a:solidFill>
            <a:srgbClr val="C40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522" y="795130"/>
            <a:ext cx="3582684" cy="33090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62432" y="7833131"/>
            <a:ext cx="589979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lt-LT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2022-11-23</a:t>
            </a:r>
          </a:p>
          <a:p>
            <a:pPr algn="ctr"/>
            <a:r>
              <a:rPr lang="lt-LT" sz="32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Vilnius</a:t>
            </a: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6" y="10242643"/>
            <a:ext cx="3113651" cy="315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0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A7FA5EF-6F21-8883-3992-1B3D65B90C26}"/>
              </a:ext>
            </a:extLst>
          </p:cNvPr>
          <p:cNvSpPr txBox="1"/>
          <p:nvPr/>
        </p:nvSpPr>
        <p:spPr>
          <a:xfrm>
            <a:off x="2777490" y="835111"/>
            <a:ext cx="18270335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Integruotas sienų valdymo </a:t>
            </a: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2021–2027 m. </a:t>
            </a: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fondas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E95AA3-B446-1B58-163D-EF144532140D}"/>
              </a:ext>
            </a:extLst>
          </p:cNvPr>
          <p:cNvSpPr txBox="1"/>
          <p:nvPr/>
        </p:nvSpPr>
        <p:spPr>
          <a:xfrm>
            <a:off x="3780692" y="3339166"/>
            <a:ext cx="18531359" cy="512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t-LT" sz="40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Sienų valdymo ir vizų politikos finansinės paramos priemonė 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(SVVP). </a:t>
            </a:r>
            <a:r>
              <a:rPr lang="lt-LT" sz="4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Koordinuoja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4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Lietuvos Respublikos vidaus reikalų ministerija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lt-LT" sz="4000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4000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4000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4000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t-LT" sz="40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Muitinio tikrinimo įrangos finansinės paramos priemonė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*. </a:t>
            </a:r>
            <a:r>
              <a:rPr lang="lt-LT" sz="4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Koordinuoja Muitinės departamentas prie Lietuvos Respublikos Finansų ministerijos</a:t>
            </a:r>
            <a:r>
              <a:rPr lang="lt-LT" sz="4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IDFont+F3"/>
              </a:rPr>
              <a:t> </a:t>
            </a:r>
            <a:endParaRPr lang="lt-LT" sz="4000" dirty="0">
              <a:solidFill>
                <a:schemeClr val="tx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D9FAEDC-2BD2-CA82-94EA-BBFC227F054D}"/>
              </a:ext>
            </a:extLst>
          </p:cNvPr>
          <p:cNvSpPr txBox="1"/>
          <p:nvPr/>
        </p:nvSpPr>
        <p:spPr>
          <a:xfrm>
            <a:off x="1695450" y="10616825"/>
            <a:ext cx="20955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lt-LT" sz="32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Muitinio tikrinimo įrangos pirkimas, techninė priežiūra ir tobulinimas pagal iš anksto nustatytus standartus, atsižvelgiant į sienos tipą.</a:t>
            </a:r>
          </a:p>
          <a:p>
            <a:endParaRPr lang="lt-LT" i="1" dirty="0">
              <a:solidFill>
                <a:srgbClr val="000000"/>
              </a:solidFill>
            </a:endParaRPr>
          </a:p>
        </p:txBody>
      </p:sp>
      <p:pic>
        <p:nvPicPr>
          <p:cNvPr id="2" name="Paveikslėlis 1">
            <a:extLst>
              <a:ext uri="{FF2B5EF4-FFF2-40B4-BE49-F238E27FC236}">
                <a16:creationId xmlns="" xmlns:a16="http://schemas.microsoft.com/office/drawing/2014/main" id="{DACF4D41-31B2-569E-A89C-5A49FA64D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09" y="3119437"/>
            <a:ext cx="2143125" cy="2143125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50B98F42-730B-50D9-3996-574DA8A31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19" y="6664210"/>
            <a:ext cx="2114550" cy="2162175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0AB50B76-70D5-A577-9DCA-7035815FB2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" y="82983"/>
            <a:ext cx="1918446" cy="194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A7FA5EF-6F21-8883-3992-1B3D65B90C26}"/>
              </a:ext>
            </a:extLst>
          </p:cNvPr>
          <p:cNvSpPr txBox="1"/>
          <p:nvPr/>
        </p:nvSpPr>
        <p:spPr>
          <a:xfrm>
            <a:off x="3671549" y="872045"/>
            <a:ext cx="18720261" cy="825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Sienų valdymo ir vizų politikos finansinės paramos priemonė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55F5DC4-AA31-C973-BFB3-BF758C5FD1FB}"/>
              </a:ext>
            </a:extLst>
          </p:cNvPr>
          <p:cNvSpPr txBox="1"/>
          <p:nvPr/>
        </p:nvSpPr>
        <p:spPr>
          <a:xfrm>
            <a:off x="7122121" y="3658878"/>
            <a:ext cx="15632371" cy="6254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lt-LT" sz="40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lt-LT" sz="40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anašūs tikslai kaip ir 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VSF 2014</a:t>
            </a:r>
            <a:r>
              <a:rPr lang="lt-LT" sz="4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–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2020 m.</a:t>
            </a:r>
            <a:endParaRPr lang="lt-LT" sz="4000" b="1" dirty="0">
              <a:solidFill>
                <a:schemeClr val="tx1">
                  <a:lumMod val="50000"/>
                </a:schemeClr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Europos </a:t>
            </a:r>
            <a:r>
              <a:rPr lang="lt-LT" sz="4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integruotas sienų valdymas</a:t>
            </a:r>
          </a:p>
          <a:p>
            <a:pPr marL="571500" lvl="0" indent="-5715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lt-LT" sz="4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Bendra vizų poli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tika</a:t>
            </a:r>
            <a:endParaRPr lang="lt-LT" sz="4000" dirty="0">
              <a:solidFill>
                <a:schemeClr val="tx1">
                  <a:lumMod val="50000"/>
                </a:schemeClr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lt-LT" sz="4000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lt-LT" sz="4000" dirty="0">
              <a:solidFill>
                <a:schemeClr val="tx1">
                  <a:lumMod val="50000"/>
                </a:schemeClr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buSzPts val="1200"/>
            </a:pPr>
            <a:r>
              <a:rPr lang="lt-LT" sz="40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Didesnis dėmesys </a:t>
            </a:r>
          </a:p>
          <a:p>
            <a:pPr marL="571500" lvl="0" indent="-5715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Europos </a:t>
            </a:r>
            <a:r>
              <a:rPr lang="lt-LT" sz="4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sienų ir pakrančių apsaugos agentūrai 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(EBCG 2.0)</a:t>
            </a:r>
            <a:endParaRPr lang="lt-LT" sz="4000" dirty="0">
              <a:solidFill>
                <a:schemeClr val="tx1">
                  <a:lumMod val="50000"/>
                </a:schemeClr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lt-LT" sz="4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lt-LT" sz="4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endros vizų politikos modernizavimui</a:t>
            </a:r>
          </a:p>
          <a:p>
            <a:pPr marL="571500" lvl="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ES </a:t>
            </a:r>
            <a:r>
              <a:rPr lang="lt-LT" sz="4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didelės apimties 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lt-LT" sz="4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sistemų įgyvendinimui </a:t>
            </a:r>
          </a:p>
        </p:txBody>
      </p:sp>
      <p:pic>
        <p:nvPicPr>
          <p:cNvPr id="2" name="Paveikslėlis 1">
            <a:extLst>
              <a:ext uri="{FF2B5EF4-FFF2-40B4-BE49-F238E27FC236}">
                <a16:creationId xmlns="" xmlns:a16="http://schemas.microsoft.com/office/drawing/2014/main" id="{94C48434-2D63-62AC-6BED-3F38E8CC3F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99" y="3798366"/>
            <a:ext cx="4113588" cy="1763273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21403092-823E-6882-75E2-1C870077A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279" y="6918070"/>
            <a:ext cx="2592102" cy="280811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="" xmlns:a16="http://schemas.microsoft.com/office/drawing/2014/main" id="{85A85154-07EB-660C-0445-41197466FF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" y="82983"/>
            <a:ext cx="1918446" cy="194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ešinysis riestinis skliaustas 15"/>
          <p:cNvSpPr/>
          <p:nvPr/>
        </p:nvSpPr>
        <p:spPr>
          <a:xfrm rot="5400000">
            <a:off x="11470507" y="5807981"/>
            <a:ext cx="656207" cy="7474927"/>
          </a:xfrm>
          <a:prstGeom prst="rightBrac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avadinimas 1">
            <a:extLst>
              <a:ext uri="{FF2B5EF4-FFF2-40B4-BE49-F238E27FC236}">
                <a16:creationId xmlns="" xmlns:a16="http://schemas.microsoft.com/office/drawing/2014/main" id="{30239DA7-07C8-512B-294D-3C2D8D8840B7}"/>
              </a:ext>
            </a:extLst>
          </p:cNvPr>
          <p:cNvSpPr txBox="1">
            <a:spLocks/>
          </p:cNvSpPr>
          <p:nvPr/>
        </p:nvSpPr>
        <p:spPr>
          <a:xfrm>
            <a:off x="2926079" y="854734"/>
            <a:ext cx="19163389" cy="1943744"/>
          </a:xfrm>
        </p:spPr>
        <p:txBody>
          <a:bodyPr anchor="t">
            <a:noAutofit/>
          </a:bodyPr>
          <a:lstStyle>
            <a:lvl1pPr algn="ctr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997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SVVP </a:t>
            </a: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2021–2027 m. programa</a:t>
            </a:r>
            <a:br>
              <a:rPr lang="lt-LT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</a:br>
            <a:endParaRPr lang="lt-LT" sz="48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="" xmlns:a16="http://schemas.microsoft.com/office/drawing/2014/main" id="{358F6D58-3001-AD7D-C13C-549C1B34B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551369"/>
              </p:ext>
            </p:extLst>
          </p:nvPr>
        </p:nvGraphicFramePr>
        <p:xfrm>
          <a:off x="838079" y="2026727"/>
          <a:ext cx="22364166" cy="7518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6CB8CFA-4CE4-510C-A485-76E634D43289}"/>
              </a:ext>
            </a:extLst>
          </p:cNvPr>
          <p:cNvSpPr txBox="1"/>
          <p:nvPr/>
        </p:nvSpPr>
        <p:spPr>
          <a:xfrm>
            <a:off x="12264981" y="4303455"/>
            <a:ext cx="327109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1.3.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VEIKSMAS: Investicijos į technines ir veiklos sienų kontrolės priemones</a:t>
            </a:r>
            <a:r>
              <a:rPr lang="lt-LT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	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57C6B51-DB0C-115B-1393-FE586E328D23}"/>
              </a:ext>
            </a:extLst>
          </p:cNvPr>
          <p:cNvSpPr txBox="1"/>
          <p:nvPr/>
        </p:nvSpPr>
        <p:spPr>
          <a:xfrm>
            <a:off x="10540229" y="7709384"/>
            <a:ext cx="2959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7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projektai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 (VSAT, IRD)</a:t>
            </a:r>
            <a:endParaRPr lang="lt-LT" sz="30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59DFB02-7893-045E-3B65-E8DDCDB6EF5E}"/>
              </a:ext>
            </a:extLst>
          </p:cNvPr>
          <p:cNvSpPr txBox="1"/>
          <p:nvPr/>
        </p:nvSpPr>
        <p:spPr>
          <a:xfrm>
            <a:off x="16720520" y="4116263"/>
            <a:ext cx="34556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1</a:t>
            </a:r>
            <a:r>
              <a:rPr lang="lt-LT" sz="3000" b="1" noProof="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.4. VEIKSMAS: Pakrančių apsaugos rinktinės Kopgalio </a:t>
            </a:r>
            <a:r>
              <a:rPr lang="lt-LT" sz="3000" b="1" noProof="0" dirty="0" err="1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užkard</a:t>
            </a:r>
            <a:r>
              <a:rPr lang="lt-LT" sz="3000" b="1" noProof="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.  prieplaukos </a:t>
            </a:r>
            <a:r>
              <a:rPr lang="lt-LT" sz="3000" b="1" dirty="0" smtClean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rekonstrukcija</a:t>
            </a:r>
            <a:endParaRPr lang="lt-LT" sz="30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82528BF-D389-0912-4166-ABB6F5817309}"/>
              </a:ext>
            </a:extLst>
          </p:cNvPr>
          <p:cNvSpPr txBox="1"/>
          <p:nvPr/>
        </p:nvSpPr>
        <p:spPr>
          <a:xfrm>
            <a:off x="14879818" y="7721089"/>
            <a:ext cx="2671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1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projekta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s (VSAT)</a:t>
            </a:r>
            <a:endParaRPr lang="lt-LT" sz="30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51D046FF-CD5B-7D70-907E-16DF5B7B14E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" y="82983"/>
            <a:ext cx="1918446" cy="1943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3C5E39-377E-155E-68E7-BBC724CE9AF7}"/>
              </a:ext>
            </a:extLst>
          </p:cNvPr>
          <p:cNvSpPr txBox="1"/>
          <p:nvPr/>
        </p:nvSpPr>
        <p:spPr>
          <a:xfrm>
            <a:off x="21601926" y="4079318"/>
            <a:ext cx="28160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1</a:t>
            </a:r>
            <a:r>
              <a:rPr lang="lt-LT" sz="3000" b="1" noProof="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.</a:t>
            </a:r>
            <a:r>
              <a:rPr lang="en-US" sz="3000" b="1" noProof="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5</a:t>
            </a:r>
            <a:r>
              <a:rPr lang="lt-LT" sz="3000" b="1" noProof="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. VEIKSMAS: Padidinti nacionalinius pajėgumus aptikti dokumentų klastojimą</a:t>
            </a:r>
            <a:endParaRPr lang="lt-LT" sz="30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C3721E5-258F-FA35-6E6A-BBA1C82D8D95}"/>
              </a:ext>
            </a:extLst>
          </p:cNvPr>
          <p:cNvSpPr txBox="1"/>
          <p:nvPr/>
        </p:nvSpPr>
        <p:spPr>
          <a:xfrm>
            <a:off x="18448337" y="7734309"/>
            <a:ext cx="3302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2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projektai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 (VSAT)</a:t>
            </a:r>
            <a:endParaRPr lang="lt-LT" sz="30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19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ešinysis riestinis skliaustas 15"/>
          <p:cNvSpPr/>
          <p:nvPr/>
        </p:nvSpPr>
        <p:spPr>
          <a:xfrm rot="5400000">
            <a:off x="11470507" y="5807981"/>
            <a:ext cx="656207" cy="7474927"/>
          </a:xfrm>
          <a:prstGeom prst="rightBrac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avadinimas 1">
            <a:extLst>
              <a:ext uri="{FF2B5EF4-FFF2-40B4-BE49-F238E27FC236}">
                <a16:creationId xmlns="" xmlns:a16="http://schemas.microsoft.com/office/drawing/2014/main" id="{30239DA7-07C8-512B-294D-3C2D8D8840B7}"/>
              </a:ext>
            </a:extLst>
          </p:cNvPr>
          <p:cNvSpPr txBox="1">
            <a:spLocks/>
          </p:cNvSpPr>
          <p:nvPr/>
        </p:nvSpPr>
        <p:spPr>
          <a:xfrm>
            <a:off x="2645008" y="422130"/>
            <a:ext cx="19305963" cy="1077218"/>
          </a:xfrm>
        </p:spPr>
        <p:txBody>
          <a:bodyPr anchor="t">
            <a:noAutofit/>
          </a:bodyPr>
          <a:lstStyle>
            <a:lvl1pPr algn="ctr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997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SVVP </a:t>
            </a: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2021–2027 m. programa</a:t>
            </a:r>
            <a:br>
              <a:rPr lang="lt-LT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</a:br>
            <a:endParaRPr lang="lt-LT" sz="48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="" xmlns:a16="http://schemas.microsoft.com/office/drawing/2014/main" id="{358F6D58-3001-AD7D-C13C-549C1B34B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6170471"/>
              </p:ext>
            </p:extLst>
          </p:nvPr>
        </p:nvGraphicFramePr>
        <p:xfrm>
          <a:off x="1006742" y="753890"/>
          <a:ext cx="22364166" cy="1040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6CB8CFA-4CE4-510C-A485-76E634D43289}"/>
              </a:ext>
            </a:extLst>
          </p:cNvPr>
          <p:cNvSpPr txBox="1"/>
          <p:nvPr/>
        </p:nvSpPr>
        <p:spPr>
          <a:xfrm>
            <a:off x="9666954" y="3551332"/>
            <a:ext cx="32710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1.8.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VEIKSMAS: Investicijos į sąveikumo paketą ir didelės apimties IT sistemų kūrimą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57C6B51-DB0C-115B-1393-FE586E328D23}"/>
              </a:ext>
            </a:extLst>
          </p:cNvPr>
          <p:cNvSpPr txBox="1"/>
          <p:nvPr/>
        </p:nvSpPr>
        <p:spPr>
          <a:xfrm>
            <a:off x="9975356" y="9006835"/>
            <a:ext cx="2271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9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projektai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 (IRD, VSAT)</a:t>
            </a:r>
            <a:endParaRPr lang="lt-LT" sz="30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5F7576D-977D-7CFE-37A3-E02752189A90}"/>
              </a:ext>
            </a:extLst>
          </p:cNvPr>
          <p:cNvSpPr txBox="1"/>
          <p:nvPr/>
        </p:nvSpPr>
        <p:spPr>
          <a:xfrm>
            <a:off x="3192087" y="10741744"/>
            <a:ext cx="6160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ES l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ėšos: 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92 963 352, 70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Eur</a:t>
            </a:r>
          </a:p>
          <a:p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BF lėšos: 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19 239 134, 96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Eur</a:t>
            </a:r>
          </a:p>
          <a:p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Iš viso: 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112 202 487, 66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Eur </a:t>
            </a:r>
            <a:endParaRPr lang="en-US" sz="30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59DFB02-7893-045E-3B65-E8DDCDB6EF5E}"/>
              </a:ext>
            </a:extLst>
          </p:cNvPr>
          <p:cNvSpPr txBox="1"/>
          <p:nvPr/>
        </p:nvSpPr>
        <p:spPr>
          <a:xfrm>
            <a:off x="13900527" y="3551332"/>
            <a:ext cx="32710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1</a:t>
            </a:r>
            <a:r>
              <a:rPr lang="lt-LT" sz="3000" b="1" noProof="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.</a:t>
            </a:r>
            <a:r>
              <a:rPr lang="en-US" sz="3000" b="1" noProof="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9</a:t>
            </a:r>
            <a:r>
              <a:rPr lang="lt-LT" sz="3000" b="1" noProof="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. </a:t>
            </a:r>
            <a:r>
              <a:rPr lang="en-US" sz="3000" b="1" noProof="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VEIKSMAS: </a:t>
            </a:r>
            <a:r>
              <a:rPr lang="lt-LT" sz="3000" b="1" noProof="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Nacionalinių SIS, AIS, ETIAS ir EURODAC (tik sienų kontrolės tikslais) veikla ir techninė priežiūra</a:t>
            </a:r>
            <a:endParaRPr lang="lt-LT" sz="30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82528BF-D389-0912-4166-ABB6F5817309}"/>
              </a:ext>
            </a:extLst>
          </p:cNvPr>
          <p:cNvSpPr txBox="1"/>
          <p:nvPr/>
        </p:nvSpPr>
        <p:spPr>
          <a:xfrm>
            <a:off x="14160742" y="9194476"/>
            <a:ext cx="2671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2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projekta</a:t>
            </a:r>
            <a:r>
              <a:rPr lang="en-US" sz="3000" b="1" dirty="0" err="1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i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 (IRD)</a:t>
            </a:r>
            <a:endParaRPr lang="lt-LT" sz="30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3" name="Paveikslėlio vietos rezervavimo ženklas 3">
            <a:extLst>
              <a:ext uri="{FF2B5EF4-FFF2-40B4-BE49-F238E27FC236}">
                <a16:creationId xmlns="" xmlns:a16="http://schemas.microsoft.com/office/drawing/2014/main" id="{140A666A-B941-2048-45F2-E6AE4CF32D44}"/>
              </a:ext>
            </a:extLst>
          </p:cNvPr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" b="3964"/>
          <a:stretch/>
        </p:blipFill>
        <p:spPr>
          <a:xfrm>
            <a:off x="838079" y="10806574"/>
            <a:ext cx="2088000" cy="1440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51D046FF-CD5B-7D70-907E-16DF5B7B14E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" y="82983"/>
            <a:ext cx="1918446" cy="1943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3C5E39-377E-155E-68E7-BBC724CE9AF7}"/>
              </a:ext>
            </a:extLst>
          </p:cNvPr>
          <p:cNvSpPr txBox="1"/>
          <p:nvPr/>
        </p:nvSpPr>
        <p:spPr>
          <a:xfrm>
            <a:off x="18311079" y="3507516"/>
            <a:ext cx="253724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1</a:t>
            </a:r>
            <a:r>
              <a:rPr lang="lt-LT" sz="2900" b="1" noProof="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.</a:t>
            </a:r>
            <a:r>
              <a:rPr lang="en-US" sz="2900" b="1" noProof="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10</a:t>
            </a:r>
            <a:r>
              <a:rPr lang="lt-LT" sz="2900" b="1" noProof="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. KONKRETUS VEIKSMAS: Parama sienų valdymui (BMVI/2021/SA/1.5.8)</a:t>
            </a:r>
            <a:endParaRPr lang="lt-LT" sz="29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C3721E5-258F-FA35-6E6A-BBA1C82D8D95}"/>
              </a:ext>
            </a:extLst>
          </p:cNvPr>
          <p:cNvSpPr txBox="1"/>
          <p:nvPr/>
        </p:nvSpPr>
        <p:spPr>
          <a:xfrm>
            <a:off x="17834737" y="8993566"/>
            <a:ext cx="20517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6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projektai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 (VSAT)</a:t>
            </a:r>
            <a:endParaRPr lang="lt-LT" sz="30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B919DA-482F-E941-CC5A-34ADDD102A16}"/>
              </a:ext>
            </a:extLst>
          </p:cNvPr>
          <p:cNvSpPr txBox="1"/>
          <p:nvPr/>
        </p:nvSpPr>
        <p:spPr>
          <a:xfrm>
            <a:off x="21840409" y="3466693"/>
            <a:ext cx="2537241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1.11 </a:t>
            </a:r>
            <a:r>
              <a:rPr lang="lt-LT" sz="29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KONKRETUS VEIKSMAS: Parama, kad būtų įgyvendintas teisinis informacinių sistemų sąveikumo reguliavimas (BMVI/2021/SA/1.5.4)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327B8CF-DCA9-6439-99F9-A5102A08FFB5}"/>
              </a:ext>
            </a:extLst>
          </p:cNvPr>
          <p:cNvSpPr txBox="1"/>
          <p:nvPr/>
        </p:nvSpPr>
        <p:spPr>
          <a:xfrm>
            <a:off x="20381918" y="9899093"/>
            <a:ext cx="2725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1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projekta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s (PD)</a:t>
            </a:r>
            <a:endParaRPr lang="lt-LT" sz="30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70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ešinysis riestinis skliaustas 15"/>
          <p:cNvSpPr/>
          <p:nvPr/>
        </p:nvSpPr>
        <p:spPr>
          <a:xfrm rot="5400000">
            <a:off x="11470507" y="5807981"/>
            <a:ext cx="656207" cy="7474927"/>
          </a:xfrm>
          <a:prstGeom prst="rightBrac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="" xmlns:a16="http://schemas.microsoft.com/office/drawing/2014/main" id="{358F6D58-3001-AD7D-C13C-549C1B34B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846959"/>
              </p:ext>
            </p:extLst>
          </p:nvPr>
        </p:nvGraphicFramePr>
        <p:xfrm>
          <a:off x="1012075" y="1011376"/>
          <a:ext cx="22353500" cy="8983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6CB8CFA-4CE4-510C-A485-76E634D43289}"/>
              </a:ext>
            </a:extLst>
          </p:cNvPr>
          <p:cNvSpPr txBox="1"/>
          <p:nvPr/>
        </p:nvSpPr>
        <p:spPr>
          <a:xfrm>
            <a:off x="13385889" y="4505508"/>
            <a:ext cx="3275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2.3.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VEIKSMAS: Konsulinio personalo mokymas</a:t>
            </a:r>
            <a:endParaRPr lang="lt-LT" sz="3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57C6B51-DB0C-115B-1393-FE586E328D23}"/>
              </a:ext>
            </a:extLst>
          </p:cNvPr>
          <p:cNvSpPr txBox="1"/>
          <p:nvPr/>
        </p:nvSpPr>
        <p:spPr>
          <a:xfrm>
            <a:off x="11942064" y="6998891"/>
            <a:ext cx="2724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2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projektai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 (URM)</a:t>
            </a:r>
            <a:endParaRPr lang="lt-LT" sz="30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5F7576D-977D-7CFE-37A3-E02752189A90}"/>
              </a:ext>
            </a:extLst>
          </p:cNvPr>
          <p:cNvSpPr txBox="1"/>
          <p:nvPr/>
        </p:nvSpPr>
        <p:spPr>
          <a:xfrm>
            <a:off x="3192087" y="10644261"/>
            <a:ext cx="6160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cs typeface="Calibri" panose="020F0502020204030204" pitchFamily="34" charset="0"/>
              </a:rPr>
              <a:t>ES l</a:t>
            </a:r>
            <a:r>
              <a:rPr lang="lt-LT" sz="3000" b="1" dirty="0">
                <a:solidFill>
                  <a:srgbClr val="000000"/>
                </a:solidFill>
                <a:cs typeface="Calibri" panose="020F0502020204030204" pitchFamily="34" charset="0"/>
              </a:rPr>
              <a:t>ėšos: </a:t>
            </a:r>
            <a:r>
              <a:rPr lang="en-US" sz="3000" b="1" dirty="0">
                <a:solidFill>
                  <a:srgbClr val="000000"/>
                </a:solidFill>
                <a:cs typeface="Calibri" panose="020F0502020204030204" pitchFamily="34" charset="0"/>
              </a:rPr>
              <a:t>4 043 898,25 </a:t>
            </a:r>
            <a:r>
              <a:rPr lang="lt-LT" sz="3000" b="1" dirty="0">
                <a:solidFill>
                  <a:srgbClr val="000000"/>
                </a:solidFill>
                <a:cs typeface="Calibri" panose="020F0502020204030204" pitchFamily="34" charset="0"/>
              </a:rPr>
              <a:t>Eur</a:t>
            </a:r>
          </a:p>
          <a:p>
            <a:r>
              <a:rPr lang="lt-LT" sz="3000" b="1" dirty="0">
                <a:solidFill>
                  <a:srgbClr val="000000"/>
                </a:solidFill>
                <a:cs typeface="Calibri" panose="020F0502020204030204" pitchFamily="34" charset="0"/>
              </a:rPr>
              <a:t>BF lėšos: </a:t>
            </a:r>
            <a:r>
              <a:rPr lang="en-US" sz="3000" b="1" dirty="0">
                <a:solidFill>
                  <a:srgbClr val="000000"/>
                </a:solidFill>
                <a:cs typeface="Calibri" panose="020F0502020204030204" pitchFamily="34" charset="0"/>
              </a:rPr>
              <a:t>1 347 966,08 </a:t>
            </a:r>
            <a:r>
              <a:rPr lang="lt-LT" sz="3000" b="1" dirty="0">
                <a:solidFill>
                  <a:srgbClr val="000000"/>
                </a:solidFill>
                <a:cs typeface="Calibri" panose="020F0502020204030204" pitchFamily="34" charset="0"/>
              </a:rPr>
              <a:t>Eur</a:t>
            </a:r>
          </a:p>
          <a:p>
            <a:r>
              <a:rPr lang="lt-LT" sz="3000" b="1" dirty="0">
                <a:solidFill>
                  <a:srgbClr val="000000"/>
                </a:solidFill>
                <a:cs typeface="Calibri" panose="020F0502020204030204" pitchFamily="34" charset="0"/>
              </a:rPr>
              <a:t>Iš viso: </a:t>
            </a:r>
            <a:r>
              <a:rPr lang="en-US" sz="3000" b="1" dirty="0">
                <a:solidFill>
                  <a:srgbClr val="000000"/>
                </a:solidFill>
                <a:cs typeface="Calibri" panose="020F0502020204030204" pitchFamily="34" charset="0"/>
              </a:rPr>
              <a:t>5 391 864,33 </a:t>
            </a:r>
            <a:r>
              <a:rPr lang="lt-LT" sz="3000" b="1" dirty="0">
                <a:solidFill>
                  <a:srgbClr val="000000"/>
                </a:solidFill>
                <a:cs typeface="Calibri" panose="020F0502020204030204" pitchFamily="34" charset="0"/>
              </a:rPr>
              <a:t>Eur </a:t>
            </a:r>
            <a:endParaRPr lang="en-US" sz="3000" b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2" name="Paveikslėlis 1">
            <a:extLst>
              <a:ext uri="{FF2B5EF4-FFF2-40B4-BE49-F238E27FC236}">
                <a16:creationId xmlns="" xmlns:a16="http://schemas.microsoft.com/office/drawing/2014/main" id="{6BCE2B3C-1285-DF5C-966A-A306BBD6A27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" y="82983"/>
            <a:ext cx="1918446" cy="1943744"/>
          </a:xfrm>
          <a:prstGeom prst="rect">
            <a:avLst/>
          </a:prstGeom>
        </p:spPr>
      </p:pic>
      <p:sp>
        <p:nvSpPr>
          <p:cNvPr id="3" name="Pavadinimas 1">
            <a:extLst>
              <a:ext uri="{FF2B5EF4-FFF2-40B4-BE49-F238E27FC236}">
                <a16:creationId xmlns="" xmlns:a16="http://schemas.microsoft.com/office/drawing/2014/main" id="{523916ED-DF65-7225-57C3-4F8F489CFD2A}"/>
              </a:ext>
            </a:extLst>
          </p:cNvPr>
          <p:cNvSpPr txBox="1">
            <a:spLocks/>
          </p:cNvSpPr>
          <p:nvPr/>
        </p:nvSpPr>
        <p:spPr>
          <a:xfrm>
            <a:off x="3758057" y="671111"/>
            <a:ext cx="16861536" cy="1023617"/>
          </a:xfrm>
        </p:spPr>
        <p:txBody>
          <a:bodyPr anchor="t">
            <a:noAutofit/>
          </a:bodyPr>
          <a:lstStyle>
            <a:lvl1pPr algn="ctr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997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SVVP </a:t>
            </a: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2021–2027 m. programa</a:t>
            </a:r>
            <a:endParaRPr lang="lt-LT" sz="6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C5BDA70-FE50-6165-65D6-8D3C619A81D8}"/>
              </a:ext>
            </a:extLst>
          </p:cNvPr>
          <p:cNvSpPr txBox="1"/>
          <p:nvPr/>
        </p:nvSpPr>
        <p:spPr>
          <a:xfrm>
            <a:off x="18492299" y="4477018"/>
            <a:ext cx="47284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2.4.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VEIKSMAS: Personalo išteklių, skirtų prašymams išduoti vizą nagrinėti ir išorės paslaugų teikėjo veiklos patikrinimams vietoje atlikti, stiprinima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s</a:t>
            </a:r>
            <a:endParaRPr lang="lt-LT" sz="3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F21337D-61A5-903A-514B-8A004C024B4A}"/>
              </a:ext>
            </a:extLst>
          </p:cNvPr>
          <p:cNvSpPr txBox="1"/>
          <p:nvPr/>
        </p:nvSpPr>
        <p:spPr>
          <a:xfrm>
            <a:off x="15990973" y="6998891"/>
            <a:ext cx="2114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2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projektai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 (URM)</a:t>
            </a:r>
            <a:endParaRPr lang="lt-LT" sz="30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6" name="Paveikslėlio vietos rezervavimo ženklas 3">
            <a:extLst>
              <a:ext uri="{FF2B5EF4-FFF2-40B4-BE49-F238E27FC236}">
                <a16:creationId xmlns="" xmlns:a16="http://schemas.microsoft.com/office/drawing/2014/main" id="{C384ED57-FF42-679E-562C-BC3B322ACB52}"/>
              </a:ext>
            </a:extLst>
          </p:cNvPr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" b="3964"/>
          <a:stretch/>
        </p:blipFill>
        <p:spPr>
          <a:xfrm>
            <a:off x="838079" y="10806574"/>
            <a:ext cx="2088000" cy="1440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7518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ešinysis riestinis skliaustas 15"/>
          <p:cNvSpPr/>
          <p:nvPr/>
        </p:nvSpPr>
        <p:spPr>
          <a:xfrm rot="5400000">
            <a:off x="11470507" y="5807981"/>
            <a:ext cx="656207" cy="7474927"/>
          </a:xfrm>
          <a:prstGeom prst="rightBrac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endParaRPr lang="en-US" sz="71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="" xmlns:a16="http://schemas.microsoft.com/office/drawing/2014/main" id="{358F6D58-3001-AD7D-C13C-549C1B34B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947946"/>
              </p:ext>
            </p:extLst>
          </p:nvPr>
        </p:nvGraphicFramePr>
        <p:xfrm>
          <a:off x="557898" y="969264"/>
          <a:ext cx="22981672" cy="10680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6CB8CFA-4CE4-510C-A485-76E634D43289}"/>
              </a:ext>
            </a:extLst>
          </p:cNvPr>
          <p:cNvSpPr txBox="1"/>
          <p:nvPr/>
        </p:nvSpPr>
        <p:spPr>
          <a:xfrm>
            <a:off x="14221239" y="4437887"/>
            <a:ext cx="306092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3.3.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VEIKSMAS: Reagavimo pajėgumų stiprinimas, siekiant užtikrinti sklandų Rusijos piliečių tranzitą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57C6B51-DB0C-115B-1393-FE586E328D23}"/>
              </a:ext>
            </a:extLst>
          </p:cNvPr>
          <p:cNvSpPr txBox="1"/>
          <p:nvPr/>
        </p:nvSpPr>
        <p:spPr>
          <a:xfrm>
            <a:off x="10623254" y="8292886"/>
            <a:ext cx="2123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5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projektai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 (VSAT)</a:t>
            </a:r>
            <a:endParaRPr lang="lt-LT" sz="30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5F7576D-977D-7CFE-37A3-E02752189A90}"/>
              </a:ext>
            </a:extLst>
          </p:cNvPr>
          <p:cNvSpPr txBox="1"/>
          <p:nvPr/>
        </p:nvSpPr>
        <p:spPr>
          <a:xfrm>
            <a:off x="3192087" y="10644261"/>
            <a:ext cx="6160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ES l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ėšos: 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189 215 094, 34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Eur</a:t>
            </a:r>
          </a:p>
          <a:p>
            <a:pPr algn="just"/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BF lėšos: 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0,00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Eur</a:t>
            </a:r>
          </a:p>
          <a:p>
            <a:pPr algn="just"/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Iš viso: 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189 215 094, 34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Eur </a:t>
            </a:r>
            <a:endParaRPr lang="en-US" sz="30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2" name="Paveikslėlis 1">
            <a:extLst>
              <a:ext uri="{FF2B5EF4-FFF2-40B4-BE49-F238E27FC236}">
                <a16:creationId xmlns="" xmlns:a16="http://schemas.microsoft.com/office/drawing/2014/main" id="{6BCE2B3C-1285-DF5C-966A-A306BBD6A27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" y="82983"/>
            <a:ext cx="1918446" cy="1943744"/>
          </a:xfrm>
          <a:prstGeom prst="rect">
            <a:avLst/>
          </a:prstGeom>
        </p:spPr>
      </p:pic>
      <p:sp>
        <p:nvSpPr>
          <p:cNvPr id="3" name="Pavadinimas 1">
            <a:extLst>
              <a:ext uri="{FF2B5EF4-FFF2-40B4-BE49-F238E27FC236}">
                <a16:creationId xmlns="" xmlns:a16="http://schemas.microsoft.com/office/drawing/2014/main" id="{523916ED-DF65-7225-57C3-4F8F489CFD2A}"/>
              </a:ext>
            </a:extLst>
          </p:cNvPr>
          <p:cNvSpPr txBox="1">
            <a:spLocks/>
          </p:cNvSpPr>
          <p:nvPr/>
        </p:nvSpPr>
        <p:spPr>
          <a:xfrm>
            <a:off x="3758057" y="426735"/>
            <a:ext cx="16861536" cy="1023617"/>
          </a:xfrm>
        </p:spPr>
        <p:txBody>
          <a:bodyPr anchor="t">
            <a:noAutofit/>
          </a:bodyPr>
          <a:lstStyle>
            <a:lvl1pPr algn="ctr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997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SVVP </a:t>
            </a: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2021–2027 m. programa</a:t>
            </a:r>
            <a:endParaRPr lang="lt-LT" sz="6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6CEB9D-9566-AF83-C269-70484B16D8DE}"/>
              </a:ext>
            </a:extLst>
          </p:cNvPr>
          <p:cNvSpPr txBox="1"/>
          <p:nvPr/>
        </p:nvSpPr>
        <p:spPr>
          <a:xfrm>
            <a:off x="18495500" y="4396744"/>
            <a:ext cx="2859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3.4.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VEIKSMAS: STS įgyvendinančių darbuotojų mokymas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8304950-2162-0F99-3E75-33DDDA88F7CD}"/>
              </a:ext>
            </a:extLst>
          </p:cNvPr>
          <p:cNvSpPr txBox="1"/>
          <p:nvPr/>
        </p:nvSpPr>
        <p:spPr>
          <a:xfrm>
            <a:off x="22018637" y="4437887"/>
            <a:ext cx="23590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3.5.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VEIKSMAS: Papildomos veiklos sąnaudo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s</a:t>
            </a:r>
            <a:endParaRPr lang="lt-LT" sz="30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46E5AE-9B2A-E3B2-4A6E-EA8A0CE8ECEC}"/>
              </a:ext>
            </a:extLst>
          </p:cNvPr>
          <p:cNvSpPr txBox="1"/>
          <p:nvPr/>
        </p:nvSpPr>
        <p:spPr>
          <a:xfrm>
            <a:off x="15536074" y="8833339"/>
            <a:ext cx="21234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6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projektai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 (URM, VSAT, PD)</a:t>
            </a:r>
            <a:endParaRPr lang="lt-LT" sz="30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D2DA911-59E9-3848-6FD9-CA29F14A57CC}"/>
              </a:ext>
            </a:extLst>
          </p:cNvPr>
          <p:cNvSpPr txBox="1"/>
          <p:nvPr/>
        </p:nvSpPr>
        <p:spPr>
          <a:xfrm>
            <a:off x="19786150" y="7934974"/>
            <a:ext cx="4033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12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projektų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 (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URM, 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VSAT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, PD, VST, IRD, ADIC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)</a:t>
            </a:r>
            <a:endParaRPr lang="lt-LT" sz="30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9" name="Paveikslėlio vietos rezervavimo ženklas 3">
            <a:extLst>
              <a:ext uri="{FF2B5EF4-FFF2-40B4-BE49-F238E27FC236}">
                <a16:creationId xmlns="" xmlns:a16="http://schemas.microsoft.com/office/drawing/2014/main" id="{BB1B4A88-0DAA-56F9-4B3F-4EB42CA115CC}"/>
              </a:ext>
            </a:extLst>
          </p:cNvPr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" b="3964"/>
          <a:stretch/>
        </p:blipFill>
        <p:spPr>
          <a:xfrm>
            <a:off x="838079" y="10806574"/>
            <a:ext cx="2088000" cy="1440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455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ešinysis riestinis skliaustas 15"/>
          <p:cNvSpPr/>
          <p:nvPr/>
        </p:nvSpPr>
        <p:spPr>
          <a:xfrm rot="5400000">
            <a:off x="11470507" y="5807981"/>
            <a:ext cx="656207" cy="7474927"/>
          </a:xfrm>
          <a:prstGeom prst="rightBrac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avadinimas 1">
            <a:extLst>
              <a:ext uri="{FF2B5EF4-FFF2-40B4-BE49-F238E27FC236}">
                <a16:creationId xmlns="" xmlns:a16="http://schemas.microsoft.com/office/drawing/2014/main" id="{30239DA7-07C8-512B-294D-3C2D8D8840B7}"/>
              </a:ext>
            </a:extLst>
          </p:cNvPr>
          <p:cNvSpPr txBox="1">
            <a:spLocks/>
          </p:cNvSpPr>
          <p:nvPr/>
        </p:nvSpPr>
        <p:spPr>
          <a:xfrm>
            <a:off x="3192087" y="688465"/>
            <a:ext cx="20514580" cy="1943744"/>
          </a:xfrm>
        </p:spPr>
        <p:txBody>
          <a:bodyPr anchor="t">
            <a:noAutofit/>
          </a:bodyPr>
          <a:lstStyle>
            <a:lvl1pPr algn="ctr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997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Vidaus saugumo fondo 2021–2027 m. programa</a:t>
            </a:r>
            <a:r>
              <a:rPr lang="lt-LT" sz="6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lt-LT" sz="6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lt-LT" sz="6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="" xmlns:a16="http://schemas.microsoft.com/office/drawing/2014/main" id="{358F6D58-3001-AD7D-C13C-549C1B34B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039910"/>
              </p:ext>
            </p:extLst>
          </p:nvPr>
        </p:nvGraphicFramePr>
        <p:xfrm>
          <a:off x="556377" y="2028306"/>
          <a:ext cx="22353500" cy="8983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6CB8CFA-4CE4-510C-A485-76E634D43289}"/>
              </a:ext>
            </a:extLst>
          </p:cNvPr>
          <p:cNvSpPr txBox="1"/>
          <p:nvPr/>
        </p:nvSpPr>
        <p:spPr>
          <a:xfrm>
            <a:off x="19834181" y="4065878"/>
            <a:ext cx="442235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1.3. </a:t>
            </a:r>
            <a:r>
              <a:rPr lang="lt-LT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VEIKSMAS: atitinkamų teisėsaugos, teisminių institucijų ir administracinių agentūrų darbuotojų ir ekspertų švietimas ir mokymas</a:t>
            </a:r>
            <a:endParaRPr lang="en-US" sz="32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endParaRPr lang="lt-LT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57C6B51-DB0C-115B-1393-FE586E328D23}"/>
              </a:ext>
            </a:extLst>
          </p:cNvPr>
          <p:cNvSpPr txBox="1"/>
          <p:nvPr/>
        </p:nvSpPr>
        <p:spPr>
          <a:xfrm>
            <a:off x="15947761" y="8211111"/>
            <a:ext cx="3275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4 </a:t>
            </a:r>
            <a:r>
              <a:rPr lang="lt-LT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projektai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 (IRD, STT, MD)</a:t>
            </a:r>
            <a:endParaRPr lang="lt-LT" sz="32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5F7576D-977D-7CFE-37A3-E02752189A90}"/>
              </a:ext>
            </a:extLst>
          </p:cNvPr>
          <p:cNvSpPr txBox="1"/>
          <p:nvPr/>
        </p:nvSpPr>
        <p:spPr>
          <a:xfrm>
            <a:off x="3192087" y="10644261"/>
            <a:ext cx="6160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ES l</a:t>
            </a:r>
            <a:r>
              <a:rPr lang="lt-LT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ėšos: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17 537 400,00 </a:t>
            </a:r>
            <a:r>
              <a:rPr lang="lt-LT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Eur</a:t>
            </a:r>
          </a:p>
          <a:p>
            <a:r>
              <a:rPr lang="lt-LT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BF lėšos: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5 845 800,00 </a:t>
            </a:r>
            <a:r>
              <a:rPr lang="lt-LT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Eur</a:t>
            </a:r>
          </a:p>
          <a:p>
            <a:r>
              <a:rPr lang="lt-LT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Iš viso: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23 383 200,00 </a:t>
            </a:r>
            <a:r>
              <a:rPr lang="lt-LT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Eur </a:t>
            </a:r>
            <a:endParaRPr lang="en-US" sz="32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9" name="Paveikslėlis 2">
            <a:extLst>
              <a:ext uri="{FF2B5EF4-FFF2-40B4-BE49-F238E27FC236}">
                <a16:creationId xmlns="" xmlns:a16="http://schemas.microsoft.com/office/drawing/2014/main" id="{2107A913-A0D9-6926-6B9D-761B64B07BB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" y="82983"/>
            <a:ext cx="1918446" cy="1943744"/>
          </a:xfrm>
          <a:prstGeom prst="rect">
            <a:avLst/>
          </a:prstGeom>
        </p:spPr>
      </p:pic>
      <p:pic>
        <p:nvPicPr>
          <p:cNvPr id="12" name="Paveikslėlio vietos rezervavimo ženklas 3">
            <a:extLst>
              <a:ext uri="{FF2B5EF4-FFF2-40B4-BE49-F238E27FC236}">
                <a16:creationId xmlns="" xmlns:a16="http://schemas.microsoft.com/office/drawing/2014/main" id="{BB1B4A88-0DAA-56F9-4B3F-4EB42CA115CC}"/>
              </a:ext>
            </a:extLst>
          </p:cNvPr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" b="3964"/>
          <a:stretch/>
        </p:blipFill>
        <p:spPr>
          <a:xfrm>
            <a:off x="838079" y="10806574"/>
            <a:ext cx="2088000" cy="1440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1489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ešinysis riestinis skliaustas 15"/>
          <p:cNvSpPr/>
          <p:nvPr/>
        </p:nvSpPr>
        <p:spPr>
          <a:xfrm rot="5400000">
            <a:off x="11470507" y="5807981"/>
            <a:ext cx="656207" cy="7474927"/>
          </a:xfrm>
          <a:prstGeom prst="rightBrac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avadinimas 1">
            <a:extLst>
              <a:ext uri="{FF2B5EF4-FFF2-40B4-BE49-F238E27FC236}">
                <a16:creationId xmlns="" xmlns:a16="http://schemas.microsoft.com/office/drawing/2014/main" id="{30239DA7-07C8-512B-294D-3C2D8D8840B7}"/>
              </a:ext>
            </a:extLst>
          </p:cNvPr>
          <p:cNvSpPr txBox="1">
            <a:spLocks/>
          </p:cNvSpPr>
          <p:nvPr/>
        </p:nvSpPr>
        <p:spPr>
          <a:xfrm>
            <a:off x="3192087" y="631191"/>
            <a:ext cx="19163389" cy="1943744"/>
          </a:xfrm>
        </p:spPr>
        <p:txBody>
          <a:bodyPr anchor="t">
            <a:noAutofit/>
          </a:bodyPr>
          <a:lstStyle>
            <a:lvl1pPr algn="ctr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997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Vidaus saugumo fondo 2021–2027 m. programa</a:t>
            </a:r>
            <a:br>
              <a:rPr lang="lt-LT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</a:br>
            <a:endParaRPr lang="lt-LT" sz="48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="" xmlns:a16="http://schemas.microsoft.com/office/drawing/2014/main" id="{358F6D58-3001-AD7D-C13C-549C1B34B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972390"/>
              </p:ext>
            </p:extLst>
          </p:nvPr>
        </p:nvGraphicFramePr>
        <p:xfrm>
          <a:off x="556377" y="2028306"/>
          <a:ext cx="22353500" cy="8983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6CB8CFA-4CE4-510C-A485-76E634D43289}"/>
              </a:ext>
            </a:extLst>
          </p:cNvPr>
          <p:cNvSpPr txBox="1"/>
          <p:nvPr/>
        </p:nvSpPr>
        <p:spPr>
          <a:xfrm>
            <a:off x="19955296" y="5202235"/>
            <a:ext cx="44223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2.3. </a:t>
            </a:r>
            <a:r>
              <a:rPr lang="lt-LT" sz="3200" b="1" noProof="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VEIKSMAS: įranga, transporto priemonės, ryšių </a:t>
            </a:r>
            <a:r>
              <a:rPr lang="lt-LT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sistemos ir esminė su saugumu susijusi infrastruktūra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57C6B51-DB0C-115B-1393-FE586E328D23}"/>
              </a:ext>
            </a:extLst>
          </p:cNvPr>
          <p:cNvSpPr txBox="1"/>
          <p:nvPr/>
        </p:nvSpPr>
        <p:spPr>
          <a:xfrm>
            <a:off x="17258748" y="8262868"/>
            <a:ext cx="3275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6 </a:t>
            </a:r>
            <a:r>
              <a:rPr lang="lt-LT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projektai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 (PD, FNTT, MD)</a:t>
            </a:r>
            <a:endParaRPr lang="lt-LT" sz="32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5F7576D-977D-7CFE-37A3-E02752189A90}"/>
              </a:ext>
            </a:extLst>
          </p:cNvPr>
          <p:cNvSpPr txBox="1"/>
          <p:nvPr/>
        </p:nvSpPr>
        <p:spPr>
          <a:xfrm>
            <a:off x="3207781" y="10741744"/>
            <a:ext cx="6160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ES l</a:t>
            </a:r>
            <a:r>
              <a:rPr lang="lt-LT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ėšos: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3 832 855,53 </a:t>
            </a:r>
            <a:r>
              <a:rPr lang="lt-LT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Eur</a:t>
            </a:r>
          </a:p>
          <a:p>
            <a:r>
              <a:rPr lang="lt-LT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BF lėšos: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1 202 685,31 </a:t>
            </a:r>
            <a:r>
              <a:rPr lang="lt-LT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Eur</a:t>
            </a:r>
          </a:p>
          <a:p>
            <a:r>
              <a:rPr lang="lt-LT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Iš viso: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5 035 540,84 </a:t>
            </a:r>
            <a:r>
              <a:rPr lang="lt-LT" sz="32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Eur </a:t>
            </a:r>
            <a:endParaRPr lang="en-US" sz="32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="" xmlns:a16="http://schemas.microsoft.com/office/drawing/2014/main" id="{2107A913-A0D9-6926-6B9D-761B64B07BB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" y="82983"/>
            <a:ext cx="1918446" cy="1943744"/>
          </a:xfrm>
          <a:prstGeom prst="rect">
            <a:avLst/>
          </a:prstGeom>
        </p:spPr>
      </p:pic>
      <p:pic>
        <p:nvPicPr>
          <p:cNvPr id="12" name="Paveikslėlio vietos rezervavimo ženklas 3">
            <a:extLst>
              <a:ext uri="{FF2B5EF4-FFF2-40B4-BE49-F238E27FC236}">
                <a16:creationId xmlns="" xmlns:a16="http://schemas.microsoft.com/office/drawing/2014/main" id="{BB1B4A88-0DAA-56F9-4B3F-4EB42CA115CC}"/>
              </a:ext>
            </a:extLst>
          </p:cNvPr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" b="3964"/>
          <a:stretch/>
        </p:blipFill>
        <p:spPr>
          <a:xfrm>
            <a:off x="838079" y="10806574"/>
            <a:ext cx="2088000" cy="1440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578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ešinysis riestinis skliaustas 15"/>
          <p:cNvSpPr/>
          <p:nvPr/>
        </p:nvSpPr>
        <p:spPr>
          <a:xfrm rot="5400000">
            <a:off x="11470507" y="5807981"/>
            <a:ext cx="656207" cy="7474927"/>
          </a:xfrm>
          <a:prstGeom prst="rightBrac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avadinimas 1">
            <a:extLst>
              <a:ext uri="{FF2B5EF4-FFF2-40B4-BE49-F238E27FC236}">
                <a16:creationId xmlns="" xmlns:a16="http://schemas.microsoft.com/office/drawing/2014/main" id="{30239DA7-07C8-512B-294D-3C2D8D8840B7}"/>
              </a:ext>
            </a:extLst>
          </p:cNvPr>
          <p:cNvSpPr txBox="1">
            <a:spLocks/>
          </p:cNvSpPr>
          <p:nvPr/>
        </p:nvSpPr>
        <p:spPr>
          <a:xfrm>
            <a:off x="2926079" y="854734"/>
            <a:ext cx="19163389" cy="1943744"/>
          </a:xfrm>
        </p:spPr>
        <p:txBody>
          <a:bodyPr anchor="t">
            <a:noAutofit/>
          </a:bodyPr>
          <a:lstStyle>
            <a:lvl1pPr algn="ctr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997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Vidaus saugumo fondo 2021–2027 m. programa</a:t>
            </a:r>
            <a:br>
              <a:rPr lang="lt-LT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</a:br>
            <a:endParaRPr lang="lt-LT" sz="4800" b="1" dirty="0">
              <a:solidFill>
                <a:schemeClr val="tx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="" xmlns:a16="http://schemas.microsoft.com/office/drawing/2014/main" id="{358F6D58-3001-AD7D-C13C-549C1B34B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8443195"/>
              </p:ext>
            </p:extLst>
          </p:nvPr>
        </p:nvGraphicFramePr>
        <p:xfrm>
          <a:off x="266008" y="1654823"/>
          <a:ext cx="22026840" cy="8730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6CB8CFA-4CE4-510C-A485-76E634D43289}"/>
              </a:ext>
            </a:extLst>
          </p:cNvPr>
          <p:cNvSpPr txBox="1"/>
          <p:nvPr/>
        </p:nvSpPr>
        <p:spPr>
          <a:xfrm>
            <a:off x="14599007" y="4694678"/>
            <a:ext cx="459590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3.3.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VEIKSMAS: </a:t>
            </a:r>
            <a:r>
              <a:rPr lang="lt-LT" sz="3000" b="1" noProof="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atitinkamų teisėsaugos, teisminių institucijų ir administracinių agentūrų darbuotojų ir ekspertų švietimas ir </a:t>
            </a:r>
            <a:r>
              <a:rPr lang="lt-LT" sz="3000" b="1" dirty="0" smtClean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mokyma</a:t>
            </a:r>
            <a:r>
              <a:rPr lang="lt-LT" sz="3000" b="1" noProof="0" dirty="0" smtClean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s</a:t>
            </a:r>
            <a:endParaRPr lang="lt-LT" sz="30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57C6B51-DB0C-115B-1393-FE586E328D23}"/>
              </a:ext>
            </a:extLst>
          </p:cNvPr>
          <p:cNvSpPr txBox="1"/>
          <p:nvPr/>
        </p:nvSpPr>
        <p:spPr>
          <a:xfrm>
            <a:off x="11621797" y="8890148"/>
            <a:ext cx="4229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2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projektai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 (STT, FNTT)</a:t>
            </a:r>
            <a:endParaRPr lang="lt-LT" sz="30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5F7576D-977D-7CFE-37A3-E02752189A90}"/>
              </a:ext>
            </a:extLst>
          </p:cNvPr>
          <p:cNvSpPr txBox="1"/>
          <p:nvPr/>
        </p:nvSpPr>
        <p:spPr>
          <a:xfrm>
            <a:off x="3192087" y="10741744"/>
            <a:ext cx="6160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ES </a:t>
            </a:r>
            <a:r>
              <a:rPr lang="lt-LT" sz="3000" b="1" dirty="0" smtClean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lėšos: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6 885 525,00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lt-LT" sz="3000" b="1" dirty="0" err="1" smtClean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Eur</a:t>
            </a:r>
            <a:endParaRPr lang="lt-LT" sz="30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BF lėšos: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2 295 175,00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lt-LT" sz="3000" b="1" dirty="0" err="1" smtClean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Eur</a:t>
            </a:r>
            <a:endParaRPr lang="lt-LT" sz="30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Iš viso: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9 180 700,00 </a:t>
            </a:r>
            <a:r>
              <a:rPr lang="lt-LT" sz="3000" b="1" dirty="0" err="1" smtClean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Eur</a:t>
            </a:r>
            <a:r>
              <a:rPr lang="lt-LT" sz="3000" b="1" dirty="0" smtClean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endParaRPr lang="en-US" sz="30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59DFB02-7893-045E-3B65-E8DDCDB6EF5E}"/>
              </a:ext>
            </a:extLst>
          </p:cNvPr>
          <p:cNvSpPr txBox="1"/>
          <p:nvPr/>
        </p:nvSpPr>
        <p:spPr>
          <a:xfrm>
            <a:off x="20399510" y="4694678"/>
            <a:ext cx="37866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000" b="1" noProof="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3.4. VEIKSMAS: įranga, transporto priemonės, ryšių sistemos ir esminė su saugumu susijusi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 infrastruktūra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82528BF-D389-0912-4166-ABB6F5817309}"/>
              </a:ext>
            </a:extLst>
          </p:cNvPr>
          <p:cNvSpPr txBox="1"/>
          <p:nvPr/>
        </p:nvSpPr>
        <p:spPr>
          <a:xfrm>
            <a:off x="18506172" y="9494957"/>
            <a:ext cx="3786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2 </a:t>
            </a: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projektai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 (PD)</a:t>
            </a:r>
            <a:endParaRPr lang="lt-LT" sz="30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51D046FF-CD5B-7D70-907E-16DF5B7B14E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" y="82983"/>
            <a:ext cx="1918446" cy="1943744"/>
          </a:xfrm>
          <a:prstGeom prst="rect">
            <a:avLst/>
          </a:prstGeom>
        </p:spPr>
      </p:pic>
      <p:pic>
        <p:nvPicPr>
          <p:cNvPr id="13" name="Paveikslėlio vietos rezervavimo ženklas 3">
            <a:extLst>
              <a:ext uri="{FF2B5EF4-FFF2-40B4-BE49-F238E27FC236}">
                <a16:creationId xmlns="" xmlns:a16="http://schemas.microsoft.com/office/drawing/2014/main" id="{BB1B4A88-0DAA-56F9-4B3F-4EB42CA115CC}"/>
              </a:ext>
            </a:extLst>
          </p:cNvPr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" b="3964"/>
          <a:stretch/>
        </p:blipFill>
        <p:spPr>
          <a:xfrm>
            <a:off x="838079" y="10806574"/>
            <a:ext cx="2088000" cy="1440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2375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ešinysis riestinis skliaustas 15"/>
          <p:cNvSpPr/>
          <p:nvPr/>
        </p:nvSpPr>
        <p:spPr>
          <a:xfrm rot="5400000">
            <a:off x="11072423" y="7179449"/>
            <a:ext cx="656207" cy="7474927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198"/>
          </a:p>
        </p:txBody>
      </p:sp>
      <p:sp>
        <p:nvSpPr>
          <p:cNvPr id="30" name="TextBox 29"/>
          <p:cNvSpPr txBox="1"/>
          <p:nvPr/>
        </p:nvSpPr>
        <p:spPr>
          <a:xfrm>
            <a:off x="4361869" y="2366572"/>
            <a:ext cx="477849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POKYTIS~33%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="" xmlns:a16="http://schemas.microsoft.com/office/drawing/2014/main" id="{8A89E1DC-252E-BFD8-0340-4731BF70026A}"/>
              </a:ext>
            </a:extLst>
          </p:cNvPr>
          <p:cNvSpPr txBox="1">
            <a:spLocks/>
          </p:cNvSpPr>
          <p:nvPr/>
        </p:nvSpPr>
        <p:spPr>
          <a:xfrm>
            <a:off x="2899446" y="420642"/>
            <a:ext cx="20333304" cy="1943744"/>
          </a:xfrm>
        </p:spPr>
        <p:txBody>
          <a:bodyPr anchor="t">
            <a:noAutofit/>
          </a:bodyPr>
          <a:lstStyle>
            <a:lvl1pPr algn="ctr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997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VSF ir SVVP </a:t>
            </a: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2021–2027 m. programa</a:t>
            </a:r>
            <a:br>
              <a:rPr lang="lt-LT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</a:b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Finansavimas </a:t>
            </a:r>
            <a:r>
              <a:rPr lang="lt-LT" sz="48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2021</a:t>
            </a: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–</a:t>
            </a:r>
            <a:r>
              <a:rPr lang="lt-LT" sz="48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2027 </a:t>
            </a: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m. ir </a:t>
            </a:r>
            <a:r>
              <a:rPr lang="lt-LT" sz="48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2014</a:t>
            </a: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–</a:t>
            </a:r>
            <a:r>
              <a:rPr lang="lt-LT" sz="48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2020 </a:t>
            </a: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m.</a:t>
            </a:r>
            <a:endParaRPr lang="lt-LT" sz="66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591CA21B-B52F-7E9B-57FD-713567E124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101583"/>
              </p:ext>
            </p:extLst>
          </p:nvPr>
        </p:nvGraphicFramePr>
        <p:xfrm>
          <a:off x="1313409" y="3031953"/>
          <a:ext cx="10875413" cy="9510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6B05901D-E3D3-36EC-8856-5817323C1B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601090"/>
              </p:ext>
            </p:extLst>
          </p:nvPr>
        </p:nvGraphicFramePr>
        <p:xfrm>
          <a:off x="12188828" y="3131484"/>
          <a:ext cx="10875413" cy="9310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aveikslėlis 3">
            <a:extLst>
              <a:ext uri="{FF2B5EF4-FFF2-40B4-BE49-F238E27FC236}">
                <a16:creationId xmlns="" xmlns:a16="http://schemas.microsoft.com/office/drawing/2014/main" id="{A6A23431-DABB-0370-26EF-F37FD181C0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" y="82983"/>
            <a:ext cx="1918446" cy="1943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D267692-D0AD-5205-28BA-75B4FEC29657}"/>
              </a:ext>
            </a:extLst>
          </p:cNvPr>
          <p:cNvSpPr txBox="1"/>
          <p:nvPr/>
        </p:nvSpPr>
        <p:spPr>
          <a:xfrm>
            <a:off x="15237282" y="2385622"/>
            <a:ext cx="477849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POKYTIS~39%</a:t>
            </a:r>
          </a:p>
        </p:txBody>
      </p:sp>
    </p:spTree>
    <p:extLst>
      <p:ext uri="{BB962C8B-B14F-4D97-AF65-F5344CB8AC3E}">
        <p14:creationId xmlns:p14="http://schemas.microsoft.com/office/powerpoint/2010/main" val="181832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62F3ACF-AB67-2CC9-9701-212A24F97F5F}"/>
              </a:ext>
            </a:extLst>
          </p:cNvPr>
          <p:cNvSpPr txBox="1"/>
          <p:nvPr/>
        </p:nvSpPr>
        <p:spPr>
          <a:xfrm>
            <a:off x="627576" y="1503364"/>
            <a:ext cx="22248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DARBOTVARKĖ</a:t>
            </a:r>
            <a:endParaRPr lang="lt-LT" sz="4800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218A56-4789-67CB-23A9-94498073542A}"/>
              </a:ext>
            </a:extLst>
          </p:cNvPr>
          <p:cNvSpPr txBox="1"/>
          <p:nvPr/>
        </p:nvSpPr>
        <p:spPr>
          <a:xfrm>
            <a:off x="1172562" y="3147745"/>
            <a:ext cx="221163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 rtl="0" eaLnBrk="1" fontAlgn="ctr" latinLnBrk="0" hangingPunct="1">
              <a:spcBef>
                <a:spcPts val="0"/>
              </a:spcBef>
              <a:spcAft>
                <a:spcPts val="0"/>
              </a:spcAft>
              <a:buAutoNum type="arabicPeriod"/>
              <a:tabLst>
                <a:tab pos="3060065" algn="ctr"/>
                <a:tab pos="6120130" algn="r"/>
                <a:tab pos="540385" algn="l"/>
                <a:tab pos="3060065" algn="ctr"/>
                <a:tab pos="6120130" algn="r"/>
              </a:tabLst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Vidaus reikalų ministerijos ir E</a:t>
            </a:r>
            <a:r>
              <a:rPr lang="lt-LT" i="0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uropos Komisijos atstovų sveikinimai.</a:t>
            </a:r>
          </a:p>
          <a:p>
            <a:pPr marL="742950" indent="-742950" algn="just" fontAlgn="ctr">
              <a:buAutoNum type="arabicPeriod"/>
              <a:tabLst>
                <a:tab pos="3060065" algn="ctr"/>
                <a:tab pos="6120130" algn="r"/>
                <a:tab pos="540385" algn="l"/>
                <a:tab pos="3060065" algn="ctr"/>
                <a:tab pos="6120130" algn="r"/>
              </a:tabLst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Darbotvarkės ir Stebėsenos komiteto darbo reglamento patvirtinimas.</a:t>
            </a:r>
          </a:p>
          <a:p>
            <a:pPr marL="742950" indent="-742950" algn="just" fontAlgn="ctr">
              <a:buAutoNum type="arabicPeriod"/>
              <a:tabLst>
                <a:tab pos="3060065" algn="ctr"/>
                <a:tab pos="6120130" algn="r"/>
                <a:tab pos="540385" algn="l"/>
                <a:tab pos="3060065" algn="ctr"/>
                <a:tab pos="6120130" algn="r"/>
              </a:tabLst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ES finansavimas vidaus reikalų sričiai 2021–2027 m. laikotarpiu. </a:t>
            </a:r>
          </a:p>
          <a:p>
            <a:pPr marL="742950" indent="-742950" algn="just" fontAlgn="ctr">
              <a:buAutoNum type="arabicPeriod"/>
              <a:tabLst>
                <a:tab pos="3060065" algn="ctr"/>
                <a:tab pos="6120130" algn="r"/>
                <a:tab pos="540385" algn="l"/>
                <a:tab pos="3060065" algn="ctr"/>
                <a:tab pos="6120130" algn="r"/>
              </a:tabLst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SVVP ir VSF programų veiksmų įgyvendinimo planų pristatymas.</a:t>
            </a:r>
          </a:p>
          <a:p>
            <a:pPr marL="742950" indent="-742950" algn="just" fontAlgn="ctr">
              <a:buAutoNum type="arabicPeriod"/>
              <a:tabLst>
                <a:tab pos="3060065" algn="ctr"/>
                <a:tab pos="6120130" algn="r"/>
                <a:tab pos="540385" algn="l"/>
                <a:tab pos="3060065" algn="ctr"/>
                <a:tab pos="6120130" algn="r"/>
              </a:tabLst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Projektų atrankos metodikos ir kriterijų pristatymas.</a:t>
            </a:r>
          </a:p>
          <a:p>
            <a:pPr marL="742950" indent="-742950" algn="just" fontAlgn="ctr">
              <a:buFontTx/>
              <a:buAutoNum type="arabicPeriod"/>
              <a:tabLst>
                <a:tab pos="3060065" algn="ctr"/>
                <a:tab pos="6120130" algn="r"/>
                <a:tab pos="540385" algn="l"/>
                <a:tab pos="3060065" algn="ctr"/>
                <a:tab pos="6120130" algn="r"/>
              </a:tabLst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Kiti klausimai.</a:t>
            </a:r>
          </a:p>
        </p:txBody>
      </p:sp>
    </p:spTree>
    <p:extLst>
      <p:ext uri="{BB962C8B-B14F-4D97-AF65-F5344CB8AC3E}">
        <p14:creationId xmlns:p14="http://schemas.microsoft.com/office/powerpoint/2010/main" val="181362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A7FA5EF-6F21-8883-3992-1B3D65B90C26}"/>
              </a:ext>
            </a:extLst>
          </p:cNvPr>
          <p:cNvSpPr txBox="1"/>
          <p:nvPr/>
        </p:nvSpPr>
        <p:spPr>
          <a:xfrm>
            <a:off x="2926080" y="299259"/>
            <a:ext cx="20895194" cy="81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SVVP </a:t>
            </a: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programos veiksmų įgyvendinimo planas</a:t>
            </a:r>
            <a:endParaRPr lang="lt-LT" sz="4800" b="1" dirty="0">
              <a:solidFill>
                <a:schemeClr val="tx1">
                  <a:lumMod val="50000"/>
                </a:schemeClr>
              </a:solidFill>
              <a:effectLst/>
              <a:highlight>
                <a:srgbClr val="FFFF00"/>
              </a:highlight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083A3378-C7BC-BCDF-B08D-46DC2ACBA2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3576941"/>
              </p:ext>
            </p:extLst>
          </p:nvPr>
        </p:nvGraphicFramePr>
        <p:xfrm>
          <a:off x="698269" y="1893326"/>
          <a:ext cx="23123005" cy="1095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aveikslėlis 1">
            <a:extLst>
              <a:ext uri="{FF2B5EF4-FFF2-40B4-BE49-F238E27FC236}">
                <a16:creationId xmlns="" xmlns:a16="http://schemas.microsoft.com/office/drawing/2014/main" id="{11976F21-6B55-A41A-D69C-D5CB8904FE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" y="82983"/>
            <a:ext cx="1918446" cy="194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7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A7FA5EF-6F21-8883-3992-1B3D65B90C26}"/>
              </a:ext>
            </a:extLst>
          </p:cNvPr>
          <p:cNvSpPr txBox="1"/>
          <p:nvPr/>
        </p:nvSpPr>
        <p:spPr>
          <a:xfrm>
            <a:off x="2793076" y="299258"/>
            <a:ext cx="20665440" cy="81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SVVP </a:t>
            </a: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programos veiksmų įgyvendinimo planas</a:t>
            </a:r>
            <a:endParaRPr lang="lt-LT" sz="4800" b="1" dirty="0">
              <a:solidFill>
                <a:schemeClr val="tx1">
                  <a:lumMod val="50000"/>
                </a:schemeClr>
              </a:solidFill>
              <a:effectLst/>
              <a:highlight>
                <a:srgbClr val="FFFF00"/>
              </a:highlight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B6F03931-ADC3-7A33-BBB3-9AC55CC3BD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856821"/>
              </p:ext>
            </p:extLst>
          </p:nvPr>
        </p:nvGraphicFramePr>
        <p:xfrm>
          <a:off x="557900" y="1677195"/>
          <a:ext cx="22900616" cy="10725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aveikslėlis 3">
            <a:extLst>
              <a:ext uri="{FF2B5EF4-FFF2-40B4-BE49-F238E27FC236}">
                <a16:creationId xmlns="" xmlns:a16="http://schemas.microsoft.com/office/drawing/2014/main" id="{4BFC8334-3001-4E1F-8545-3EBA03614A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" y="82983"/>
            <a:ext cx="1918446" cy="194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A7FA5EF-6F21-8883-3992-1B3D65B90C26}"/>
              </a:ext>
            </a:extLst>
          </p:cNvPr>
          <p:cNvSpPr txBox="1"/>
          <p:nvPr/>
        </p:nvSpPr>
        <p:spPr>
          <a:xfrm>
            <a:off x="2793076" y="299258"/>
            <a:ext cx="20665440" cy="847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SVVP </a:t>
            </a: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programos veiksmų įgyvendinimo planas</a:t>
            </a:r>
            <a:endParaRPr lang="lt-LT" sz="4800" b="1" dirty="0">
              <a:solidFill>
                <a:schemeClr val="tx1">
                  <a:lumMod val="50000"/>
                </a:schemeClr>
              </a:solidFill>
              <a:effectLst/>
              <a:highlight>
                <a:srgbClr val="FFFF00"/>
              </a:highlight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A9A3F0D3-4630-0F77-5776-5A681354C2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422429"/>
              </p:ext>
            </p:extLst>
          </p:nvPr>
        </p:nvGraphicFramePr>
        <p:xfrm>
          <a:off x="556377" y="1810199"/>
          <a:ext cx="22902140" cy="11227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aveikslėlis 1">
            <a:extLst>
              <a:ext uri="{FF2B5EF4-FFF2-40B4-BE49-F238E27FC236}">
                <a16:creationId xmlns="" xmlns:a16="http://schemas.microsoft.com/office/drawing/2014/main" id="{DE2C0B3A-8D64-EBAE-BE00-D6452A111D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" y="82983"/>
            <a:ext cx="1918446" cy="194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tačiakampis 23"/>
          <p:cNvSpPr/>
          <p:nvPr/>
        </p:nvSpPr>
        <p:spPr>
          <a:xfrm>
            <a:off x="16488016" y="11316455"/>
            <a:ext cx="6951623" cy="177781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4406" tIns="162518" rIns="284406" bIns="162518" numCol="1" spcCol="1270" anchor="ctr" anchorCtr="0">
            <a:noAutofit/>
          </a:bodyPr>
          <a:lstStyle/>
          <a:p>
            <a:pPr algn="ctr" defTabSz="17775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999" dirty="0"/>
          </a:p>
        </p:txBody>
      </p:sp>
      <p:graphicFrame>
        <p:nvGraphicFramePr>
          <p:cNvPr id="6" name="Lentelė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395968"/>
              </p:ext>
            </p:extLst>
          </p:nvPr>
        </p:nvGraphicFramePr>
        <p:xfrm>
          <a:off x="714894" y="2543695"/>
          <a:ext cx="22945207" cy="922910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1624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289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099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241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092111">
                <a:tc>
                  <a:txBody>
                    <a:bodyPr/>
                    <a:lstStyle/>
                    <a:p>
                      <a:pPr algn="ctr"/>
                      <a:r>
                        <a:rPr lang="lt-LT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Konkretus</a:t>
                      </a:r>
                      <a:r>
                        <a:rPr lang="lt-LT" sz="31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 tikslas</a:t>
                      </a:r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ES lėšos</a:t>
                      </a:r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BF lėšos</a:t>
                      </a:r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Iš viso</a:t>
                      </a:r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Planuojamas projektų skaičius</a:t>
                      </a:r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Planuojami pareiškėjai</a:t>
                      </a:r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68795">
                <a:tc>
                  <a:txBody>
                    <a:bodyPr/>
                    <a:lstStyle/>
                    <a:p>
                      <a:pPr lvl="0"/>
                      <a:r>
                        <a:rPr lang="en-US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1 KONKRETUS TIKSLAS:</a:t>
                      </a:r>
                    </a:p>
                    <a:p>
                      <a:pPr lvl="0"/>
                      <a:r>
                        <a:rPr lang="lt-LT" sz="31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GERESNIS KEITIMASIS INFORMACIJA</a:t>
                      </a:r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17 537 400,00	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5 845 800,00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23 383 200,0</a:t>
                      </a:r>
                      <a:r>
                        <a:rPr lang="lt-LT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ctr"/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61302">
                <a:tc>
                  <a:txBody>
                    <a:bodyPr/>
                    <a:lstStyle/>
                    <a:p>
                      <a:pPr lvl="0"/>
                      <a:r>
                        <a:rPr lang="en-US" sz="3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1.1. </a:t>
                      </a:r>
                      <a:r>
                        <a:rPr lang="pt-BR" sz="3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VEIKSMAS: IT sistemos ir tinklai</a:t>
                      </a:r>
                      <a:endParaRPr lang="en-US" sz="31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13 899</a:t>
                      </a:r>
                      <a:r>
                        <a:rPr lang="lt-LT" sz="3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900,00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4 633 300,00	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18 533 200,00	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3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PD</a:t>
                      </a:r>
                      <a:r>
                        <a:rPr lang="lt-LT" sz="3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, IRD, FNTT, VSD</a:t>
                      </a:r>
                      <a:endParaRPr lang="en-US" sz="31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687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1.2. </a:t>
                      </a:r>
                      <a:r>
                        <a:rPr lang="lt-LT" sz="3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VEIKSMAS: įranga, transporto priemonės, ryšių sistemos ir esminė su saugumu susijusi infrastruktūra</a:t>
                      </a:r>
                      <a:endParaRPr lang="en-US" sz="31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225 000,00	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75 000,00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300 000,00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PD</a:t>
                      </a:r>
                    </a:p>
                    <a:p>
                      <a:pPr algn="l"/>
                      <a:endParaRPr lang="en-US" sz="31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38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1.3. </a:t>
                      </a:r>
                      <a:r>
                        <a:rPr lang="lt-LT" sz="3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VEIKSMAS: atitinkamų teisėsaugos, teisminių institucijų ir administracinių agentūrų darbuotojų ir ekspertų švietimas ir mokymas</a:t>
                      </a:r>
                      <a:endParaRPr lang="en-US" sz="31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3 412 500,00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1 137 500,00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4 550 000,00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3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IRD, STT, </a:t>
                      </a:r>
                      <a:r>
                        <a:rPr lang="en-US" sz="3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MD</a:t>
                      </a:r>
                    </a:p>
                  </a:txBody>
                  <a:tcPr marL="182832" marR="182832" marT="91416" marB="914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Pavadinimas 1">
            <a:extLst>
              <a:ext uri="{FF2B5EF4-FFF2-40B4-BE49-F238E27FC236}">
                <a16:creationId xmlns="" xmlns:a16="http://schemas.microsoft.com/office/drawing/2014/main" id="{B65A8C9D-D521-43EC-75B0-0DFC8F0C22FB}"/>
              </a:ext>
            </a:extLst>
          </p:cNvPr>
          <p:cNvSpPr txBox="1">
            <a:spLocks/>
          </p:cNvSpPr>
          <p:nvPr/>
        </p:nvSpPr>
        <p:spPr>
          <a:xfrm>
            <a:off x="3192087" y="221350"/>
            <a:ext cx="20247552" cy="1416950"/>
          </a:xfrm>
        </p:spPr>
        <p:txBody>
          <a:bodyPr anchor="t">
            <a:noAutofit/>
          </a:bodyPr>
          <a:lstStyle>
            <a:lvl1pPr algn="ctr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997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Vidaus saugumo fondo 2021–2027 m. </a:t>
            </a:r>
            <a:r>
              <a:rPr lang="lt-LT" sz="48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programos</a:t>
            </a:r>
            <a:br>
              <a:rPr lang="lt-LT" sz="48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</a:br>
            <a:r>
              <a:rPr lang="lt-LT" sz="48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Veiksmų </a:t>
            </a: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įgyvendinimo planas</a:t>
            </a:r>
            <a:endParaRPr lang="lt-LT" sz="4800" b="1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2" name="Paveikslėlis 1">
            <a:extLst>
              <a:ext uri="{FF2B5EF4-FFF2-40B4-BE49-F238E27FC236}">
                <a16:creationId xmlns="" xmlns:a16="http://schemas.microsoft.com/office/drawing/2014/main" id="{587729C3-FFF1-DF0F-8510-CAD04E83A9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" y="82983"/>
            <a:ext cx="1918446" cy="194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57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tačiakampis 23"/>
          <p:cNvSpPr/>
          <p:nvPr/>
        </p:nvSpPr>
        <p:spPr>
          <a:xfrm>
            <a:off x="16488016" y="11316455"/>
            <a:ext cx="6951623" cy="177781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4406" tIns="162518" rIns="284406" bIns="162518" numCol="1" spcCol="1270" anchor="ctr" anchorCtr="0">
            <a:noAutofit/>
          </a:bodyPr>
          <a:lstStyle/>
          <a:p>
            <a:pPr algn="ctr" defTabSz="17775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999" dirty="0"/>
          </a:p>
        </p:txBody>
      </p:sp>
      <p:sp>
        <p:nvSpPr>
          <p:cNvPr id="4" name="Pavadinimas 1">
            <a:extLst>
              <a:ext uri="{FF2B5EF4-FFF2-40B4-BE49-F238E27FC236}">
                <a16:creationId xmlns="" xmlns:a16="http://schemas.microsoft.com/office/drawing/2014/main" id="{B65A8C9D-D521-43EC-75B0-0DFC8F0C22FB}"/>
              </a:ext>
            </a:extLst>
          </p:cNvPr>
          <p:cNvSpPr txBox="1">
            <a:spLocks/>
          </p:cNvSpPr>
          <p:nvPr/>
        </p:nvSpPr>
        <p:spPr>
          <a:xfrm>
            <a:off x="3192087" y="221350"/>
            <a:ext cx="20640987" cy="1493150"/>
          </a:xfrm>
        </p:spPr>
        <p:txBody>
          <a:bodyPr anchor="t">
            <a:noAutofit/>
          </a:bodyPr>
          <a:lstStyle>
            <a:lvl1pPr algn="ctr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997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Vidaus saugumo fondo 2021–2027 m. </a:t>
            </a:r>
            <a:r>
              <a:rPr lang="lt-LT" sz="48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programos</a:t>
            </a:r>
            <a:br>
              <a:rPr lang="lt-LT" sz="48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</a:br>
            <a:r>
              <a:rPr lang="lt-LT" sz="48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Veiksmų </a:t>
            </a: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įgyvendinimo planas</a:t>
            </a:r>
            <a:endParaRPr lang="lt-LT" sz="4800" b="1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2" name="Lentelė 1">
            <a:extLst>
              <a:ext uri="{FF2B5EF4-FFF2-40B4-BE49-F238E27FC236}">
                <a16:creationId xmlns="" xmlns:a16="http://schemas.microsoft.com/office/drawing/2014/main" id="{277F39A3-0561-275A-2C12-03421EDC4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154840"/>
              </p:ext>
            </p:extLst>
          </p:nvPr>
        </p:nvGraphicFramePr>
        <p:xfrm>
          <a:off x="557899" y="2026727"/>
          <a:ext cx="23275175" cy="969173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375697">
                  <a:extLst>
                    <a:ext uri="{9D8B030D-6E8A-4147-A177-3AD203B41FA5}">
                      <a16:colId xmlns="" xmlns:a16="http://schemas.microsoft.com/office/drawing/2014/main" val="1175990418"/>
                    </a:ext>
                  </a:extLst>
                </a:gridCol>
                <a:gridCol w="3152189">
                  <a:extLst>
                    <a:ext uri="{9D8B030D-6E8A-4147-A177-3AD203B41FA5}">
                      <a16:colId xmlns="" xmlns:a16="http://schemas.microsoft.com/office/drawing/2014/main" val="590637183"/>
                    </a:ext>
                  </a:extLst>
                </a:gridCol>
                <a:gridCol w="2975980">
                  <a:extLst>
                    <a:ext uri="{9D8B030D-6E8A-4147-A177-3AD203B41FA5}">
                      <a16:colId xmlns="" xmlns:a16="http://schemas.microsoft.com/office/drawing/2014/main" val="3073486635"/>
                    </a:ext>
                  </a:extLst>
                </a:gridCol>
                <a:gridCol w="3250083">
                  <a:extLst>
                    <a:ext uri="{9D8B030D-6E8A-4147-A177-3AD203B41FA5}">
                      <a16:colId xmlns="" xmlns:a16="http://schemas.microsoft.com/office/drawing/2014/main" val="3864792016"/>
                    </a:ext>
                  </a:extLst>
                </a:gridCol>
                <a:gridCol w="2858507">
                  <a:extLst>
                    <a:ext uri="{9D8B030D-6E8A-4147-A177-3AD203B41FA5}">
                      <a16:colId xmlns="" xmlns:a16="http://schemas.microsoft.com/office/drawing/2014/main" val="1628782450"/>
                    </a:ext>
                  </a:extLst>
                </a:gridCol>
                <a:gridCol w="2662719">
                  <a:extLst>
                    <a:ext uri="{9D8B030D-6E8A-4147-A177-3AD203B41FA5}">
                      <a16:colId xmlns="" xmlns:a16="http://schemas.microsoft.com/office/drawing/2014/main" val="3351243219"/>
                    </a:ext>
                  </a:extLst>
                </a:gridCol>
              </a:tblGrid>
              <a:tr h="1578386">
                <a:tc>
                  <a:txBody>
                    <a:bodyPr/>
                    <a:lstStyle/>
                    <a:p>
                      <a:pPr algn="ctr"/>
                      <a:r>
                        <a:rPr lang="lt-LT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Konkretus</a:t>
                      </a:r>
                      <a:r>
                        <a:rPr lang="lt-LT" sz="31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 tikslas</a:t>
                      </a:r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ES lėšos</a:t>
                      </a:r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BF lėšos</a:t>
                      </a:r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Iš viso</a:t>
                      </a:r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Planuojamas projektų skaičius</a:t>
                      </a:r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Planuojami pareiškėjai</a:t>
                      </a:r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extLst>
                  <a:ext uri="{0D108BD9-81ED-4DB2-BD59-A6C34878D82A}">
                    <a16:rowId xmlns="" xmlns:a16="http://schemas.microsoft.com/office/drawing/2014/main" val="3809228324"/>
                  </a:ext>
                </a:extLst>
              </a:tr>
              <a:tr h="1650033">
                <a:tc>
                  <a:txBody>
                    <a:bodyPr/>
                    <a:lstStyle/>
                    <a:p>
                      <a:pPr lvl="0"/>
                      <a:r>
                        <a:rPr lang="en-US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2 KONKRETUS TIKSLAS:</a:t>
                      </a:r>
                    </a:p>
                    <a:p>
                      <a:pPr lvl="0"/>
                      <a:r>
                        <a:rPr lang="en-US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AKTYVESNIS OPERATYVINIS BENDRADARBIAVIMAS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3 832 855,53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1 202 685,31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5 035 540,84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endParaRPr lang="en-US" sz="31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extLst>
                  <a:ext uri="{0D108BD9-81ED-4DB2-BD59-A6C34878D82A}">
                    <a16:rowId xmlns="" xmlns:a16="http://schemas.microsoft.com/office/drawing/2014/main" val="3094239791"/>
                  </a:ext>
                </a:extLst>
              </a:tr>
              <a:tr h="1505425">
                <a:tc>
                  <a:txBody>
                    <a:bodyPr/>
                    <a:lstStyle/>
                    <a:p>
                      <a:pPr lvl="0"/>
                      <a:r>
                        <a:rPr lang="lt-LT" sz="3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2.1. VEIKSMAS: IT sistemos ir tinklai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3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239 149,00	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3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79 716,33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3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318 865,33	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  <a:endParaRPr lang="lt-LT" sz="310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b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IRD</a:t>
                      </a:r>
                      <a:endParaRPr lang="lt-LT" sz="3100" b="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extLst>
                  <a:ext uri="{0D108BD9-81ED-4DB2-BD59-A6C34878D82A}">
                    <a16:rowId xmlns="" xmlns:a16="http://schemas.microsoft.com/office/drawing/2014/main" val="1226831831"/>
                  </a:ext>
                </a:extLst>
              </a:tr>
              <a:tr h="2408774">
                <a:tc>
                  <a:txBody>
                    <a:bodyPr/>
                    <a:lstStyle/>
                    <a:p>
                      <a:r>
                        <a:rPr lang="lt-LT" sz="3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2.2. </a:t>
                      </a:r>
                      <a:r>
                        <a:rPr lang="lt-LT" sz="3100" i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KONKRETUS</a:t>
                      </a:r>
                      <a:r>
                        <a:rPr lang="lt-LT" sz="3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 VEIKSMAS: EMPACT veiksmai, kuriais įgyvendinamas arba palengvinamas ES politikos ciklo įgyvendinimas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3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337 199,40	</a:t>
                      </a:r>
                    </a:p>
                    <a:p>
                      <a:pPr algn="l"/>
                      <a:endParaRPr lang="lt-LT" sz="310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3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37 466,60	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3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374 666,00	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  <a:endParaRPr lang="lt-LT" sz="310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b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PD, MD</a:t>
                      </a:r>
                      <a:endParaRPr lang="lt-LT" sz="3100" b="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extLst>
                  <a:ext uri="{0D108BD9-81ED-4DB2-BD59-A6C34878D82A}">
                    <a16:rowId xmlns="" xmlns:a16="http://schemas.microsoft.com/office/drawing/2014/main" val="2152278053"/>
                  </a:ext>
                </a:extLst>
              </a:tr>
              <a:tr h="2527355">
                <a:tc>
                  <a:txBody>
                    <a:bodyPr/>
                    <a:lstStyle/>
                    <a:p>
                      <a:r>
                        <a:rPr lang="lt-LT" sz="3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2.3. VEIKSMAS: įranga, transporto priemonės, ryšių sistemos ir esminė su saugumu susijusi infrastruktūra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3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3 256 507,13		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3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1 085 502,38	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3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4 342 009,51	</a:t>
                      </a:r>
                    </a:p>
                    <a:p>
                      <a:pPr algn="l"/>
                      <a:endParaRPr lang="lt-LT" sz="310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6</a:t>
                      </a:r>
                      <a:endParaRPr lang="lt-LT" sz="310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31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PD</a:t>
                      </a:r>
                      <a:r>
                        <a:rPr lang="lt-LT" sz="3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, FNTT, MD</a:t>
                      </a:r>
                      <a:endParaRPr lang="lt-LT" sz="3100" b="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extLst>
                  <a:ext uri="{0D108BD9-81ED-4DB2-BD59-A6C34878D82A}">
                    <a16:rowId xmlns="" xmlns:a16="http://schemas.microsoft.com/office/drawing/2014/main" val="1408575189"/>
                  </a:ext>
                </a:extLst>
              </a:tr>
            </a:tbl>
          </a:graphicData>
        </a:graphic>
      </p:graphicFrame>
      <p:pic>
        <p:nvPicPr>
          <p:cNvPr id="3" name="Paveikslėlis 2">
            <a:extLst>
              <a:ext uri="{FF2B5EF4-FFF2-40B4-BE49-F238E27FC236}">
                <a16:creationId xmlns="" xmlns:a16="http://schemas.microsoft.com/office/drawing/2014/main" id="{19211223-7B3C-2578-198D-A511BB3B1E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" y="82983"/>
            <a:ext cx="1918446" cy="194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29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tačiakampis 23"/>
          <p:cNvSpPr/>
          <p:nvPr/>
        </p:nvSpPr>
        <p:spPr>
          <a:xfrm>
            <a:off x="16488016" y="11316455"/>
            <a:ext cx="6951623" cy="177781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4406" tIns="162518" rIns="284406" bIns="162518" numCol="1" spcCol="1270" anchor="ctr" anchorCtr="0">
            <a:noAutofit/>
          </a:bodyPr>
          <a:lstStyle/>
          <a:p>
            <a:pPr algn="ctr" defTabSz="17775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999" dirty="0"/>
          </a:p>
        </p:txBody>
      </p:sp>
      <p:sp>
        <p:nvSpPr>
          <p:cNvPr id="4" name="Pavadinimas 1">
            <a:extLst>
              <a:ext uri="{FF2B5EF4-FFF2-40B4-BE49-F238E27FC236}">
                <a16:creationId xmlns="" xmlns:a16="http://schemas.microsoft.com/office/drawing/2014/main" id="{B65A8C9D-D521-43EC-75B0-0DFC8F0C22FB}"/>
              </a:ext>
            </a:extLst>
          </p:cNvPr>
          <p:cNvSpPr txBox="1">
            <a:spLocks/>
          </p:cNvSpPr>
          <p:nvPr/>
        </p:nvSpPr>
        <p:spPr>
          <a:xfrm>
            <a:off x="3192087" y="221350"/>
            <a:ext cx="20640987" cy="1512200"/>
          </a:xfrm>
        </p:spPr>
        <p:txBody>
          <a:bodyPr anchor="t">
            <a:noAutofit/>
          </a:bodyPr>
          <a:lstStyle>
            <a:lvl1pPr algn="ctr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997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Vidaus saugumo fondo 2021–2027 m. </a:t>
            </a:r>
            <a:r>
              <a:rPr lang="lt-LT" sz="48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programos</a:t>
            </a:r>
            <a:br>
              <a:rPr lang="lt-LT" sz="48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</a:br>
            <a:r>
              <a:rPr lang="lt-LT" sz="48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Veiksmų įgyvendinimo planas</a:t>
            </a:r>
            <a:endParaRPr lang="lt-LT" sz="4800" b="1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2" name="Lentelė 1">
            <a:extLst>
              <a:ext uri="{FF2B5EF4-FFF2-40B4-BE49-F238E27FC236}">
                <a16:creationId xmlns="" xmlns:a16="http://schemas.microsoft.com/office/drawing/2014/main" id="{277F39A3-0561-275A-2C12-03421EDC4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572608"/>
              </p:ext>
            </p:extLst>
          </p:nvPr>
        </p:nvGraphicFramePr>
        <p:xfrm>
          <a:off x="557899" y="2026727"/>
          <a:ext cx="23275175" cy="974770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375697">
                  <a:extLst>
                    <a:ext uri="{9D8B030D-6E8A-4147-A177-3AD203B41FA5}">
                      <a16:colId xmlns="" xmlns:a16="http://schemas.microsoft.com/office/drawing/2014/main" val="1175990418"/>
                    </a:ext>
                  </a:extLst>
                </a:gridCol>
                <a:gridCol w="3152189">
                  <a:extLst>
                    <a:ext uri="{9D8B030D-6E8A-4147-A177-3AD203B41FA5}">
                      <a16:colId xmlns="" xmlns:a16="http://schemas.microsoft.com/office/drawing/2014/main" val="590637183"/>
                    </a:ext>
                  </a:extLst>
                </a:gridCol>
                <a:gridCol w="2975980">
                  <a:extLst>
                    <a:ext uri="{9D8B030D-6E8A-4147-A177-3AD203B41FA5}">
                      <a16:colId xmlns="" xmlns:a16="http://schemas.microsoft.com/office/drawing/2014/main" val="3073486635"/>
                    </a:ext>
                  </a:extLst>
                </a:gridCol>
                <a:gridCol w="3250083">
                  <a:extLst>
                    <a:ext uri="{9D8B030D-6E8A-4147-A177-3AD203B41FA5}">
                      <a16:colId xmlns="" xmlns:a16="http://schemas.microsoft.com/office/drawing/2014/main" val="3864792016"/>
                    </a:ext>
                  </a:extLst>
                </a:gridCol>
                <a:gridCol w="2858507">
                  <a:extLst>
                    <a:ext uri="{9D8B030D-6E8A-4147-A177-3AD203B41FA5}">
                      <a16:colId xmlns="" xmlns:a16="http://schemas.microsoft.com/office/drawing/2014/main" val="1628782450"/>
                    </a:ext>
                  </a:extLst>
                </a:gridCol>
                <a:gridCol w="2662719">
                  <a:extLst>
                    <a:ext uri="{9D8B030D-6E8A-4147-A177-3AD203B41FA5}">
                      <a16:colId xmlns="" xmlns:a16="http://schemas.microsoft.com/office/drawing/2014/main" val="3351243219"/>
                    </a:ext>
                  </a:extLst>
                </a:gridCol>
              </a:tblGrid>
              <a:tr h="1562585">
                <a:tc>
                  <a:txBody>
                    <a:bodyPr/>
                    <a:lstStyle/>
                    <a:p>
                      <a:pPr algn="ctr"/>
                      <a:r>
                        <a:rPr lang="lt-LT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Konkretus</a:t>
                      </a:r>
                      <a:r>
                        <a:rPr lang="lt-LT" sz="31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 tikslas</a:t>
                      </a:r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ES lėšos</a:t>
                      </a:r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BF lėšos</a:t>
                      </a:r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Iš viso</a:t>
                      </a:r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Planuojamas projektų skaičius</a:t>
                      </a:r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Planuojami pareiškėjai</a:t>
                      </a:r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extLst>
                  <a:ext uri="{0D108BD9-81ED-4DB2-BD59-A6C34878D82A}">
                    <a16:rowId xmlns="" xmlns:a16="http://schemas.microsoft.com/office/drawing/2014/main" val="3809228324"/>
                  </a:ext>
                </a:extLst>
              </a:tr>
              <a:tr h="2023934">
                <a:tc>
                  <a:txBody>
                    <a:bodyPr/>
                    <a:lstStyle/>
                    <a:p>
                      <a:pPr lvl="0"/>
                      <a:r>
                        <a:rPr lang="en-US" sz="3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en-US" sz="3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KONKRETUS </a:t>
                      </a:r>
                      <a:r>
                        <a:rPr lang="en-US" sz="3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TIKSLAS:</a:t>
                      </a:r>
                      <a:r>
                        <a:rPr lang="lt-LT" sz="31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lvl="0"/>
                      <a:r>
                        <a:rPr lang="en-US" sz="3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KOVOS SU NUSIKALSTAMUMU IR JO PREVENCIJOS UŽTIKRINIMO GEBĖJIMŲ STIPRINIMAS</a:t>
                      </a:r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r>
                        <a:rPr lang="en-US" sz="3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6 885 525,00	</a:t>
                      </a:r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2 295 175,00</a:t>
                      </a:r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9 180 700,00	</a:t>
                      </a:r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en-US" sz="31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1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extLst>
                  <a:ext uri="{0D108BD9-81ED-4DB2-BD59-A6C34878D82A}">
                    <a16:rowId xmlns="" xmlns:a16="http://schemas.microsoft.com/office/drawing/2014/main" val="3094239791"/>
                  </a:ext>
                </a:extLst>
              </a:tr>
              <a:tr h="759275">
                <a:tc>
                  <a:txBody>
                    <a:bodyPr/>
                    <a:lstStyle/>
                    <a:p>
                      <a:pPr lvl="0"/>
                      <a:r>
                        <a:rPr lang="pt-BR" sz="310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3.1. VEIKSMAS: IT sistemos ir tinklai</a:t>
                      </a:r>
                      <a:endParaRPr lang="pt-BR" sz="310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r>
                        <a:rPr lang="en-US" sz="31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1 357 500,00</a:t>
                      </a:r>
                      <a:endParaRPr lang="en-US" sz="3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1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452 500,00</a:t>
                      </a:r>
                      <a:endParaRPr lang="en-US" sz="3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1 810 000,00	</a:t>
                      </a:r>
                      <a:endParaRPr lang="en-US" sz="3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3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b="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PD</a:t>
                      </a:r>
                      <a:endParaRPr lang="lt-LT" sz="3100" b="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extLst>
                  <a:ext uri="{0D108BD9-81ED-4DB2-BD59-A6C34878D82A}">
                    <a16:rowId xmlns="" xmlns:a16="http://schemas.microsoft.com/office/drawing/2014/main" val="1226831831"/>
                  </a:ext>
                </a:extLst>
              </a:tr>
              <a:tr h="1142588">
                <a:tc>
                  <a:txBody>
                    <a:bodyPr/>
                    <a:lstStyle/>
                    <a:p>
                      <a:r>
                        <a:rPr lang="lt-LT" sz="310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3.2. VEIKSMAS: veiksmai, kuriais remiamas veiksmingas ir koordinuotas atsakas į krizes</a:t>
                      </a:r>
                      <a:endParaRPr lang="lt-LT" sz="310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r>
                        <a:rPr lang="en-US" sz="31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4 517 025,00	</a:t>
                      </a:r>
                      <a:endParaRPr lang="en-US" sz="3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1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1 505 675,00	</a:t>
                      </a:r>
                      <a:endParaRPr lang="en-US" sz="3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1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6 022 700,00	</a:t>
                      </a:r>
                      <a:endParaRPr lang="en-US" sz="3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3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b="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PD</a:t>
                      </a:r>
                      <a:endParaRPr lang="lt-LT" sz="3100" b="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extLst>
                  <a:ext uri="{0D108BD9-81ED-4DB2-BD59-A6C34878D82A}">
                    <a16:rowId xmlns="" xmlns:a16="http://schemas.microsoft.com/office/drawing/2014/main" val="2152278053"/>
                  </a:ext>
                </a:extLst>
              </a:tr>
              <a:tr h="2023934">
                <a:tc>
                  <a:txBody>
                    <a:bodyPr/>
                    <a:lstStyle/>
                    <a:p>
                      <a:r>
                        <a:rPr lang="lt-LT" sz="310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3.3. VEIKSMAS: atitinkamų teisėsaugos, teisminių institucijų ir administracinių agentūrų darbuotojų ir ekspertų švietimas ir mokymas</a:t>
                      </a:r>
                      <a:endParaRPr lang="lt-LT" sz="310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r>
                        <a:rPr lang="en-US" sz="31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626 250,00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1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208 750,00	</a:t>
                      </a:r>
                      <a:endParaRPr lang="en-US" sz="3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1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835 000,00</a:t>
                      </a:r>
                      <a:endParaRPr lang="en-US" sz="3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b="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STT, FNTT</a:t>
                      </a:r>
                      <a:endParaRPr lang="lt-LT" sz="3100" b="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extLst>
                  <a:ext uri="{0D108BD9-81ED-4DB2-BD59-A6C34878D82A}">
                    <a16:rowId xmlns="" xmlns:a16="http://schemas.microsoft.com/office/drawing/2014/main" val="1408575189"/>
                  </a:ext>
                </a:extLst>
              </a:tr>
              <a:tr h="2100507">
                <a:tc>
                  <a:txBody>
                    <a:bodyPr/>
                    <a:lstStyle/>
                    <a:p>
                      <a:r>
                        <a:rPr lang="lt-LT" sz="310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3.4. VEIKSMAS: įranga, transporto priemonės, ryšių sistemos ir esminė su saugumu susijusi infrastruktūra</a:t>
                      </a:r>
                    </a:p>
                  </a:txBody>
                  <a:tcPr marL="182832" marR="182832" marT="91416" marB="91416"/>
                </a:tc>
                <a:tc>
                  <a:txBody>
                    <a:bodyPr/>
                    <a:lstStyle/>
                    <a:p>
                      <a:r>
                        <a:rPr lang="en-US" sz="31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384 750,00	</a:t>
                      </a:r>
                      <a:endParaRPr lang="en-US" sz="3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1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128 250,00	</a:t>
                      </a:r>
                      <a:endParaRPr lang="en-US" sz="3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1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513 000,00	</a:t>
                      </a:r>
                      <a:endParaRPr lang="en-US" sz="3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b="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Calibri" panose="020F0502020204030204" pitchFamily="34" charset="0"/>
                        </a:rPr>
                        <a:t>PD</a:t>
                      </a:r>
                      <a:endParaRPr lang="lt-LT" sz="3100" b="0" noProof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182832" marR="182832" marT="91416" marB="91416"/>
                </a:tc>
                <a:extLst>
                  <a:ext uri="{0D108BD9-81ED-4DB2-BD59-A6C34878D82A}">
                    <a16:rowId xmlns="" xmlns:a16="http://schemas.microsoft.com/office/drawing/2014/main" val="726086613"/>
                  </a:ext>
                </a:extLst>
              </a:tr>
            </a:tbl>
          </a:graphicData>
        </a:graphic>
      </p:graphicFrame>
      <p:pic>
        <p:nvPicPr>
          <p:cNvPr id="3" name="Paveikslėlis 2">
            <a:extLst>
              <a:ext uri="{FF2B5EF4-FFF2-40B4-BE49-F238E27FC236}">
                <a16:creationId xmlns="" xmlns:a16="http://schemas.microsoft.com/office/drawing/2014/main" id="{19211223-7B3C-2578-198D-A511BB3B1E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" y="82983"/>
            <a:ext cx="1918446" cy="194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87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3D0852B-290A-251E-6D5E-5CDE8D27370F}"/>
              </a:ext>
            </a:extLst>
          </p:cNvPr>
          <p:cNvSpPr txBox="1"/>
          <p:nvPr/>
        </p:nvSpPr>
        <p:spPr>
          <a:xfrm>
            <a:off x="2942705" y="506653"/>
            <a:ext cx="18437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B</a:t>
            </a: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endrieji projektų atrankos kriterijai</a:t>
            </a:r>
            <a:endParaRPr lang="lt-LT" sz="4800" b="1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cs typeface="Calibri" panose="020F0502020204030204" pitchFamily="34" charset="0"/>
            </a:endParaRPr>
          </a:p>
        </p:txBody>
      </p:sp>
      <p:sp>
        <p:nvSpPr>
          <p:cNvPr id="4" name="Stačiakampis 3">
            <a:extLst>
              <a:ext uri="{FF2B5EF4-FFF2-40B4-BE49-F238E27FC236}">
                <a16:creationId xmlns="" xmlns:a16="http://schemas.microsoft.com/office/drawing/2014/main" id="{94E93027-EC8E-BD2B-3F8C-0D845D37B2B8}"/>
              </a:ext>
            </a:extLst>
          </p:cNvPr>
          <p:cNvSpPr/>
          <p:nvPr/>
        </p:nvSpPr>
        <p:spPr>
          <a:xfrm>
            <a:off x="1683905" y="2753553"/>
            <a:ext cx="20883487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lt-LT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projektas atitinka Programą 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ir įgyvendina vieną iš Programos konkrečių tikslų, taip pat prisideda prie nacionalinės plėtros programos uždavinių ir priemonės siekiamų rezultatų įgyvendinimo;</a:t>
            </a:r>
            <a:endParaRPr lang="en-US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endParaRPr lang="lt-LT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įgyvendinant projektą, bus užtikrintas </a:t>
            </a:r>
            <a:r>
              <a:rPr lang="lt-LT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efektyvus lėšų panaudojimas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, siekiant projekto tikslo (-ų);</a:t>
            </a:r>
            <a:endParaRPr lang="en-US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endParaRPr lang="lt-LT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projektu siekiama aiškių, realių ir pamatuojamų </a:t>
            </a:r>
            <a:r>
              <a:rPr lang="lt-LT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rezultatų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;</a:t>
            </a:r>
            <a:endParaRPr lang="en-US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endParaRPr lang="lt-LT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pareiškėjas organizaciniu ir finansiniu požiūriu yra pajėgus </a:t>
            </a:r>
            <a:r>
              <a:rPr lang="lt-LT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tinkamai ir laiku įgyvendinti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projektą, taip pat užtikrinti projekto rezultatų tęstinumą;</a:t>
            </a:r>
            <a:endParaRPr lang="en-US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endParaRPr lang="lt-LT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projektas </a:t>
            </a:r>
            <a:r>
              <a:rPr lang="lt-LT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neturi neigiamo poveikio horizontaliesiems principams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, nurodytiems 2021 m. birželio 24 d. Europos Parlamento ir Tarybos reglamento (ES) 2021/1060* 9 straipsnyje ir 2021–2030 metų nacionalinio pažangos plano, patvirtinto Lietuvos Respublikos Vyriausybės 2020 m. rugsėjo 9 d. nutarimu Nr. 998 „Dėl 2021–2030 metų nacionalinio pažangos plano patvirtinimo“, III skyriuje.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D9090AAF-D203-CC63-2BFC-5710815D9E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" y="82983"/>
            <a:ext cx="1918446" cy="1943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13B9B0-B7C5-22E5-55E7-70243E5C95DF}"/>
              </a:ext>
            </a:extLst>
          </p:cNvPr>
          <p:cNvSpPr txBox="1"/>
          <p:nvPr/>
        </p:nvSpPr>
        <p:spPr>
          <a:xfrm>
            <a:off x="1702193" y="11960352"/>
            <a:ext cx="9636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* Bendrųjų nuostatų reglamentas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6598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>
            <a:extLst>
              <a:ext uri="{FF2B5EF4-FFF2-40B4-BE49-F238E27FC236}">
                <a16:creationId xmlns="" xmlns:a16="http://schemas.microsoft.com/office/drawing/2014/main" id="{5C5EC0E4-C29D-1972-CABD-8CA3CB0EF897}"/>
              </a:ext>
            </a:extLst>
          </p:cNvPr>
          <p:cNvSpPr txBox="1">
            <a:spLocks/>
          </p:cNvSpPr>
          <p:nvPr/>
        </p:nvSpPr>
        <p:spPr>
          <a:xfrm>
            <a:off x="3075709" y="550972"/>
            <a:ext cx="18755591" cy="907647"/>
          </a:xfrm>
        </p:spPr>
        <p:txBody>
          <a:bodyPr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algn="ctr"/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Projektų atrankos metodika</a:t>
            </a:r>
            <a:endParaRPr lang="lt-LT" sz="4800" b="1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A07BB29-A7E0-DC94-1EE0-31E0A9A29963}"/>
              </a:ext>
            </a:extLst>
          </p:cNvPr>
          <p:cNvSpPr txBox="1"/>
          <p:nvPr/>
        </p:nvSpPr>
        <p:spPr>
          <a:xfrm>
            <a:off x="2927794" y="1671832"/>
            <a:ext cx="1852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Taikomas valstybės projektų </a:t>
            </a:r>
            <a:r>
              <a:rPr lang="lt-LT" dirty="0" smtClean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planavimo atrankos 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būdas</a:t>
            </a:r>
            <a:endParaRPr lang="en-US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7E090380-B9D3-9BA4-074F-0B57EB2E86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1636870"/>
              </p:ext>
            </p:extLst>
          </p:nvPr>
        </p:nvGraphicFramePr>
        <p:xfrm>
          <a:off x="4549427" y="2327566"/>
          <a:ext cx="15278793" cy="9130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Stačiakampis 18">
            <a:extLst>
              <a:ext uri="{FF2B5EF4-FFF2-40B4-BE49-F238E27FC236}">
                <a16:creationId xmlns="" xmlns:a16="http://schemas.microsoft.com/office/drawing/2014/main" id="{448EAA7F-C39B-EE5F-8520-8C436600EF6D}"/>
              </a:ext>
            </a:extLst>
          </p:cNvPr>
          <p:cNvSpPr/>
          <p:nvPr/>
        </p:nvSpPr>
        <p:spPr>
          <a:xfrm>
            <a:off x="5402055" y="12797275"/>
            <a:ext cx="2248609" cy="8637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800" dirty="0">
                <a:solidFill>
                  <a:srgbClr val="000000"/>
                </a:solidFill>
                <a:cs typeface="Calibri" panose="020F0502020204030204" pitchFamily="34" charset="0"/>
              </a:rPr>
              <a:t>Vadovaujančioji institucija (VRM)</a:t>
            </a:r>
            <a:endParaRPr lang="en-US" sz="18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0" name="Stačiakampis 19">
            <a:extLst>
              <a:ext uri="{FF2B5EF4-FFF2-40B4-BE49-F238E27FC236}">
                <a16:creationId xmlns="" xmlns:a16="http://schemas.microsoft.com/office/drawing/2014/main" id="{0AE0F49B-3E9D-D0AB-1B98-C31A52DA6A0E}"/>
              </a:ext>
            </a:extLst>
          </p:cNvPr>
          <p:cNvSpPr/>
          <p:nvPr/>
        </p:nvSpPr>
        <p:spPr>
          <a:xfrm>
            <a:off x="8172235" y="12824675"/>
            <a:ext cx="2345775" cy="8259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800" dirty="0">
                <a:solidFill>
                  <a:srgbClr val="000000"/>
                </a:solidFill>
                <a:cs typeface="Calibri" panose="020F0502020204030204" pitchFamily="34" charset="0"/>
              </a:rPr>
              <a:t>Tarpinė institucija (CPVA)</a:t>
            </a:r>
            <a:endParaRPr lang="en-US" sz="18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1" name="Stačiakampis 20">
            <a:extLst>
              <a:ext uri="{FF2B5EF4-FFF2-40B4-BE49-F238E27FC236}">
                <a16:creationId xmlns="" xmlns:a16="http://schemas.microsoft.com/office/drawing/2014/main" id="{71DA45C9-8EEC-0600-57D5-651BD0D9A1A8}"/>
              </a:ext>
            </a:extLst>
          </p:cNvPr>
          <p:cNvSpPr/>
          <p:nvPr/>
        </p:nvSpPr>
        <p:spPr>
          <a:xfrm>
            <a:off x="13925551" y="12824677"/>
            <a:ext cx="2206962" cy="825911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800" dirty="0">
                <a:solidFill>
                  <a:srgbClr val="000000"/>
                </a:solidFill>
                <a:cs typeface="Calibri" panose="020F0502020204030204" pitchFamily="34" charset="0"/>
              </a:rPr>
              <a:t>Pareiškėjas</a:t>
            </a:r>
            <a:endParaRPr lang="en-US" sz="18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2" name="Stačiakampis 21">
            <a:extLst>
              <a:ext uri="{FF2B5EF4-FFF2-40B4-BE49-F238E27FC236}">
                <a16:creationId xmlns="" xmlns:a16="http://schemas.microsoft.com/office/drawing/2014/main" id="{482A9694-98A1-D1BE-61C5-9FEE4E26BDF5}"/>
              </a:ext>
            </a:extLst>
          </p:cNvPr>
          <p:cNvSpPr/>
          <p:nvPr/>
        </p:nvSpPr>
        <p:spPr>
          <a:xfrm>
            <a:off x="16654083" y="12814096"/>
            <a:ext cx="2343713" cy="830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>
                <a:solidFill>
                  <a:srgbClr val="000000"/>
                </a:solidFill>
                <a:cs typeface="Calibri" panose="020F0502020204030204" pitchFamily="34" charset="0"/>
              </a:rPr>
              <a:t>Vadovaujančioji institucija, Tarpinė institucija, Pareiškėjas</a:t>
            </a: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680B97E-5207-93B5-5705-F8B8D3F911B6}"/>
              </a:ext>
            </a:extLst>
          </p:cNvPr>
          <p:cNvSpPr txBox="1"/>
          <p:nvPr/>
        </p:nvSpPr>
        <p:spPr>
          <a:xfrm>
            <a:off x="1168047" y="8052066"/>
            <a:ext cx="3288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Per 30 d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. d.</a:t>
            </a:r>
            <a:r>
              <a:rPr lang="lt-LT" sz="24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 po EK sprendimo, patvirtinančio Programą</a:t>
            </a:r>
            <a:endParaRPr lang="en-US" sz="2400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65086FA-7AB6-978F-53D2-10B62E71B0E5}"/>
              </a:ext>
            </a:extLst>
          </p:cNvPr>
          <p:cNvSpPr txBox="1"/>
          <p:nvPr/>
        </p:nvSpPr>
        <p:spPr>
          <a:xfrm>
            <a:off x="1145625" y="2749286"/>
            <a:ext cx="324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Per 22–44 d. d. arba 22–60 d. d. nuo kvietime nurodyto termino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46C6D66-8533-A74B-E688-30E0FCFA9A16}"/>
              </a:ext>
            </a:extLst>
          </p:cNvPr>
          <p:cNvSpPr txBox="1"/>
          <p:nvPr/>
        </p:nvSpPr>
        <p:spPr>
          <a:xfrm>
            <a:off x="19954769" y="2659146"/>
            <a:ext cx="4228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Per 35 d. d. arba 45 d. d.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2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nuo plano pateikimo, su galimybe prireikus pratęsti dar 10 d. d. </a:t>
            </a:r>
            <a:endParaRPr lang="lt-LT" sz="2400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B9F1282-BD2A-3DEC-07B5-49AFF8B35C71}"/>
              </a:ext>
            </a:extLst>
          </p:cNvPr>
          <p:cNvSpPr txBox="1"/>
          <p:nvPr/>
        </p:nvSpPr>
        <p:spPr>
          <a:xfrm>
            <a:off x="19880200" y="4644503"/>
            <a:ext cx="3467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lt-LT" sz="2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d. d. nuo vertinimo pabaigos </a:t>
            </a:r>
            <a:endParaRPr lang="lt-LT" sz="2400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6F0F1F1-1396-F772-6171-413826E5B629}"/>
              </a:ext>
            </a:extLst>
          </p:cNvPr>
          <p:cNvSpPr txBox="1"/>
          <p:nvPr/>
        </p:nvSpPr>
        <p:spPr>
          <a:xfrm>
            <a:off x="19954769" y="6218498"/>
            <a:ext cx="3199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lt-LT" sz="2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d. d. nuo vertinimo ataskaitos gavimo</a:t>
            </a:r>
            <a:endParaRPr lang="lt-LT" sz="2400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1DA5B97-DB33-9CA1-8C0B-3A5F4DE31EFD}"/>
              </a:ext>
            </a:extLst>
          </p:cNvPr>
          <p:cNvSpPr txBox="1"/>
          <p:nvPr/>
        </p:nvSpPr>
        <p:spPr>
          <a:xfrm>
            <a:off x="20014297" y="8236732"/>
            <a:ext cx="3199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lt-LT" sz="2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d. d. nuo pritarimo vertinimo ataskaitai</a:t>
            </a:r>
            <a:endParaRPr lang="lt-LT" sz="2400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851507E-4A75-FB1C-E689-188FA6F2343C}"/>
              </a:ext>
            </a:extLst>
          </p:cNvPr>
          <p:cNvSpPr txBox="1"/>
          <p:nvPr/>
        </p:nvSpPr>
        <p:spPr>
          <a:xfrm>
            <a:off x="19954769" y="10180059"/>
            <a:ext cx="44983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Per 15 d. d. nuo finansuotinų projektų sąrašo patvirtinimo parengiamas sutarties projektas ir pradedamas pasirašymo procesas</a:t>
            </a:r>
            <a:endParaRPr lang="lt-LT" sz="2400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AFBDCA6-F44C-128C-D52A-7AFDE9F952D1}"/>
              </a:ext>
            </a:extLst>
          </p:cNvPr>
          <p:cNvSpPr txBox="1"/>
          <p:nvPr/>
        </p:nvSpPr>
        <p:spPr>
          <a:xfrm>
            <a:off x="1106283" y="4559518"/>
            <a:ext cx="3257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Programos veiksmų įgyvendinimo plane nustatytais terminais</a:t>
            </a:r>
          </a:p>
        </p:txBody>
      </p:sp>
      <p:pic>
        <p:nvPicPr>
          <p:cNvPr id="2" name="Paveikslėlis 1">
            <a:extLst>
              <a:ext uri="{FF2B5EF4-FFF2-40B4-BE49-F238E27FC236}">
                <a16:creationId xmlns="" xmlns:a16="http://schemas.microsoft.com/office/drawing/2014/main" id="{749F425D-A985-E823-8473-45C2E434F6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" y="82983"/>
            <a:ext cx="1918446" cy="194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6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17223" y="625284"/>
            <a:ext cx="1163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Parengti teisės aktai</a:t>
            </a:r>
            <a:endParaRPr lang="en-US" sz="4800" b="1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2476345" y="1920355"/>
            <a:ext cx="21031201" cy="927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Lietuvos Respublikos Vyriausybės nutarimas </a:t>
            </a:r>
            <a:endParaRPr lang="en-US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457200" indent="-4572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lt-LT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Funkcijų </a:t>
            </a:r>
            <a:r>
              <a:rPr lang="lt-LT" b="1" dirty="0" smtClean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paskirstymo 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tarp </a:t>
            </a:r>
            <a:r>
              <a:rPr lang="lt-LT" dirty="0" smtClean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institucijų aprašas</a:t>
            </a:r>
            <a:endParaRPr lang="en-US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457200" indent="-4572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lt-LT" dirty="0" smtClean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SVVP ir VSF 2021–2027 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m. </a:t>
            </a:r>
            <a:r>
              <a:rPr lang="lt-LT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programų valdymo 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taisyklės</a:t>
            </a:r>
          </a:p>
          <a:p>
            <a:pPr marL="457200" indent="-4572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SVVP ir VSF </a:t>
            </a:r>
            <a:r>
              <a:rPr lang="lt-LT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projektų valdymo ir finansavimo 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taisyklės</a:t>
            </a:r>
            <a:endParaRPr lang="en-US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457200" indent="-4572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Papildomų veiklos sąnaudų finansavimas</a:t>
            </a:r>
          </a:p>
          <a:p>
            <a:pPr marL="457200" indent="-4572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SVVP programos </a:t>
            </a:r>
            <a:r>
              <a:rPr lang="lt-LT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veiksmų įgyvendinimo 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planas</a:t>
            </a:r>
            <a:endParaRPr lang="en-US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457200" indent="-4572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SVVP programos </a:t>
            </a:r>
            <a:r>
              <a:rPr lang="lt-LT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finansuotinų projektų 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sąrašas</a:t>
            </a:r>
          </a:p>
          <a:p>
            <a:pPr marL="457200" indent="-4572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lt-LT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Negautų tranzito vizų mokesčių 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deklaravimas</a:t>
            </a:r>
          </a:p>
          <a:p>
            <a:pPr marL="457200" indent="-4572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SVVP 2021–2027 m. programos </a:t>
            </a:r>
            <a:r>
              <a:rPr lang="lt-LT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veiklos peržiūros plano rengimo </a:t>
            </a:r>
            <a:r>
              <a:rPr lang="lt-LT" dirty="0" smtClean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metodika</a:t>
            </a:r>
          </a:p>
          <a:p>
            <a:pPr marL="457200" indent="-4572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SVVP 2021–2027 m. programos </a:t>
            </a:r>
            <a:r>
              <a:rPr lang="pt-BR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veiklos peržiūros </a:t>
            </a:r>
            <a:r>
              <a:rPr lang="lt-LT" b="1" dirty="0" smtClean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planas</a:t>
            </a:r>
          </a:p>
          <a:p>
            <a:pPr marL="457200" indent="-4572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lt-LT" dirty="0" smtClean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VSF 2021–2027 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m. </a:t>
            </a:r>
            <a:r>
              <a:rPr lang="lt-LT" dirty="0" smtClean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programos </a:t>
            </a:r>
            <a:r>
              <a:rPr lang="lt-LT" b="1" dirty="0" smtClean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veiklos </a:t>
            </a:r>
            <a:r>
              <a:rPr lang="lt-LT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peržiūros plano rengimo </a:t>
            </a:r>
            <a:r>
              <a:rPr lang="lt-LT" dirty="0" smtClean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metodika</a:t>
            </a:r>
          </a:p>
          <a:p>
            <a:pPr marL="457200" indent="-4572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lt-LT" dirty="0" smtClean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VSF 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2021–2027 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m. programos </a:t>
            </a:r>
            <a:r>
              <a:rPr lang="pt-BR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veiklos peržiūros </a:t>
            </a:r>
            <a:r>
              <a:rPr lang="lt-LT" b="1" smtClean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planas</a:t>
            </a:r>
            <a:endParaRPr lang="lt-LT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="" xmlns:a16="http://schemas.microsoft.com/office/drawing/2014/main" id="{94819168-B0A4-FEAF-85E7-ACC6354450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" y="82983"/>
            <a:ext cx="1918446" cy="194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0FB396F-BFD8-2E44-9DB8-4CE10E053B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377650" cy="137124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92E8F52-F44C-8D44-926B-A1E5F806623C}"/>
              </a:ext>
            </a:extLst>
          </p:cNvPr>
          <p:cNvSpPr/>
          <p:nvPr/>
        </p:nvSpPr>
        <p:spPr>
          <a:xfrm>
            <a:off x="5447539" y="7495006"/>
            <a:ext cx="13856462" cy="357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82267" y="865509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54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AČIŪ UŽ DĖMESĮ!</a:t>
            </a:r>
            <a:endParaRPr lang="lt-LT" sz="5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3710" y="7772400"/>
            <a:ext cx="111357" cy="2992031"/>
          </a:xfrm>
          <a:prstGeom prst="rect">
            <a:avLst/>
          </a:prstGeom>
          <a:solidFill>
            <a:srgbClr val="C40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522" y="795130"/>
            <a:ext cx="3582684" cy="33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9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C65BA1E-2351-7F6B-8CC8-E3F089D43A5B}"/>
              </a:ext>
            </a:extLst>
          </p:cNvPr>
          <p:cNvSpPr txBox="1"/>
          <p:nvPr/>
        </p:nvSpPr>
        <p:spPr>
          <a:xfrm>
            <a:off x="660400" y="506653"/>
            <a:ext cx="23281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SVVP IR VSF 2021–2027 m. Stebėsenos komiteto </a:t>
            </a:r>
            <a:r>
              <a:rPr lang="lt-LT" sz="4800" b="1" dirty="0" smtClean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darbo </a:t>
            </a: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reglamentas</a:t>
            </a:r>
            <a:endParaRPr lang="lt-LT" sz="48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upė 15"/>
          <p:cNvGrpSpPr/>
          <p:nvPr/>
        </p:nvGrpSpPr>
        <p:grpSpPr>
          <a:xfrm>
            <a:off x="564066" y="1812785"/>
            <a:ext cx="23300495" cy="10161249"/>
            <a:chOff x="641566" y="2583739"/>
            <a:chExt cx="23300495" cy="10161249"/>
          </a:xfrm>
        </p:grpSpPr>
        <p:pic>
          <p:nvPicPr>
            <p:cNvPr id="4" name="Paveikslėlis 3">
              <a:extLst>
                <a:ext uri="{FF2B5EF4-FFF2-40B4-BE49-F238E27FC236}">
                  <a16:creationId xmlns="" xmlns:a16="http://schemas.microsoft.com/office/drawing/2014/main" id="{BE69009E-E89E-7E1D-7C24-0D622B930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1566" y="2583739"/>
              <a:ext cx="2021708" cy="2021708"/>
            </a:xfrm>
            <a:prstGeom prst="rect">
              <a:avLst/>
            </a:prstGeom>
          </p:spPr>
        </p:pic>
        <p:sp>
          <p:nvSpPr>
            <p:cNvPr id="5" name="Antrinis pavadinimas 2">
              <a:extLst>
                <a:ext uri="{FF2B5EF4-FFF2-40B4-BE49-F238E27FC236}">
                  <a16:creationId xmlns="" xmlns:a16="http://schemas.microsoft.com/office/drawing/2014/main" id="{875F12B8-C108-80EE-4DFA-358005C0F7D2}"/>
                </a:ext>
              </a:extLst>
            </p:cNvPr>
            <p:cNvSpPr txBox="1">
              <a:spLocks/>
            </p:cNvSpPr>
            <p:nvPr/>
          </p:nvSpPr>
          <p:spPr>
            <a:xfrm>
              <a:off x="3080904" y="2693777"/>
              <a:ext cx="8176432" cy="199645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</a:pPr>
              <a:r>
                <a:rPr lang="lt-LT" sz="3000" b="1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Darbo reglamento tvirtinimas</a:t>
              </a:r>
            </a:p>
            <a:p>
              <a:pPr marL="457200" indent="-457200" algn="just">
                <a:lnSpc>
                  <a:spcPct val="100000"/>
                </a:lnSpc>
                <a:buFont typeface="Wingdings" panose="05000000000000000000" pitchFamily="2" charset="2"/>
                <a:buChar char="ü"/>
              </a:pPr>
              <a:r>
                <a:rPr lang="lt-LT" sz="3000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Per </a:t>
              </a:r>
              <a:r>
                <a:rPr lang="lt-LT" sz="3000" noProof="1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I-ąjį</a:t>
              </a:r>
              <a:r>
                <a:rPr lang="lt-LT" sz="3000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 posėdį, </a:t>
              </a:r>
              <a:r>
                <a:rPr lang="lt-LT" sz="3000" noProof="1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I-uoju</a:t>
              </a:r>
              <a:r>
                <a:rPr lang="lt-LT" sz="3000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 klausimu</a:t>
              </a:r>
            </a:p>
            <a:p>
              <a:pPr marL="457200" indent="-457200" algn="just">
                <a:lnSpc>
                  <a:spcPct val="100000"/>
                </a:lnSpc>
                <a:buFont typeface="Wingdings" panose="05000000000000000000" pitchFamily="2" charset="2"/>
                <a:buChar char="ü"/>
              </a:pPr>
              <a:r>
                <a:rPr lang="lt-LT" sz="3000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Ne mažiau 2/3 visų SK narių</a:t>
              </a:r>
              <a:endParaRPr lang="en-US" sz="30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6" name="Antrinis pavadinimas 2">
              <a:extLst>
                <a:ext uri="{FF2B5EF4-FFF2-40B4-BE49-F238E27FC236}">
                  <a16:creationId xmlns="" xmlns:a16="http://schemas.microsoft.com/office/drawing/2014/main" id="{91B26B6F-FE32-7289-44AD-8640BEC14362}"/>
                </a:ext>
              </a:extLst>
            </p:cNvPr>
            <p:cNvSpPr txBox="1">
              <a:spLocks/>
            </p:cNvSpPr>
            <p:nvPr/>
          </p:nvSpPr>
          <p:spPr>
            <a:xfrm>
              <a:off x="3135956" y="5294229"/>
              <a:ext cx="8121380" cy="44216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457109" indent="-457109" algn="l" defTabSz="1828434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lang="en-US" sz="4800" kern="1200" dirty="0" smtClean="0">
                  <a:solidFill>
                    <a:schemeClr val="tx1"/>
                  </a:solidFill>
                  <a:effectLst/>
                  <a:latin typeface="Lato Light" charset="0"/>
                  <a:ea typeface="Lato Light" charset="0"/>
                  <a:cs typeface="Lato Light" charset="0"/>
                </a:defRPr>
              </a:lvl1pPr>
              <a:lvl2pPr marL="1371326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4000" kern="1200" dirty="0" smtClean="0">
                  <a:solidFill>
                    <a:schemeClr val="tx1"/>
                  </a:solidFill>
                  <a:effectLst/>
                  <a:latin typeface="Lato Light" charset="0"/>
                  <a:ea typeface="Lato Light" charset="0"/>
                  <a:cs typeface="Lato Light" charset="0"/>
                </a:defRPr>
              </a:lvl2pPr>
              <a:lvl3pPr marL="2285543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3600" kern="1200" dirty="0" smtClean="0">
                  <a:solidFill>
                    <a:schemeClr val="tx1"/>
                  </a:solidFill>
                  <a:effectLst/>
                  <a:latin typeface="Lato Light" charset="0"/>
                  <a:ea typeface="Lato Light" charset="0"/>
                  <a:cs typeface="Lato Light" charset="0"/>
                </a:defRPr>
              </a:lvl3pPr>
              <a:lvl4pPr marL="3199760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3200" kern="1200" dirty="0" smtClean="0">
                  <a:solidFill>
                    <a:schemeClr val="tx1"/>
                  </a:solidFill>
                  <a:effectLst/>
                  <a:latin typeface="Lato Light" charset="0"/>
                  <a:ea typeface="Lato Light" charset="0"/>
                  <a:cs typeface="Lato Light" charset="0"/>
                </a:defRPr>
              </a:lvl4pPr>
              <a:lvl5pPr marL="4113977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3200" kern="1200" dirty="0">
                  <a:solidFill>
                    <a:schemeClr val="tx1"/>
                  </a:solidFill>
                  <a:effectLst/>
                  <a:latin typeface="Lato Light" charset="0"/>
                  <a:ea typeface="Lato Light" charset="0"/>
                  <a:cs typeface="Lato Light" charset="0"/>
                </a:defRPr>
              </a:lvl5pPr>
              <a:lvl6pPr marL="5028194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411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628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846" indent="-457109" algn="l" defTabSz="182843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buNone/>
              </a:pPr>
              <a:r>
                <a:rPr lang="lt-LT" sz="3000" b="1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Calibri" panose="020F0502020204030204" pitchFamily="34" charset="0"/>
                </a:rPr>
                <a:t>SK sudėtis </a:t>
              </a:r>
            </a:p>
            <a:p>
              <a:pPr algn="just">
                <a:lnSpc>
                  <a:spcPct val="100000"/>
                </a:lnSpc>
                <a:buFont typeface="Wingdings" panose="05000000000000000000" pitchFamily="2" charset="2"/>
                <a:buChar char="ü"/>
              </a:pPr>
              <a:r>
                <a:rPr lang="lt-LT" sz="3000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Calibri" panose="020F0502020204030204" pitchFamily="34" charset="0"/>
                </a:rPr>
                <a:t>Pirmininkas (pavaduotojas)</a:t>
              </a:r>
            </a:p>
            <a:p>
              <a:pPr algn="just">
                <a:lnSpc>
                  <a:spcPct val="100000"/>
                </a:lnSpc>
                <a:buFont typeface="Wingdings" panose="05000000000000000000" pitchFamily="2" charset="2"/>
                <a:buChar char="ü"/>
              </a:pPr>
              <a:r>
                <a:rPr lang="lt-LT" sz="3000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Calibri" panose="020F0502020204030204" pitchFamily="34" charset="0"/>
                </a:rPr>
                <a:t>Tikrieji (pakaitiniai) nariai</a:t>
              </a:r>
            </a:p>
            <a:p>
              <a:pPr algn="just">
                <a:lnSpc>
                  <a:spcPct val="100000"/>
                </a:lnSpc>
                <a:buFont typeface="Wingdings" panose="05000000000000000000" pitchFamily="2" charset="2"/>
                <a:buChar char="ü"/>
              </a:pPr>
              <a:r>
                <a:rPr lang="lt-LT" sz="3000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Calibri" panose="020F0502020204030204" pitchFamily="34" charset="0"/>
                </a:rPr>
                <a:t>EK atstovas – patarėjo teisėmis</a:t>
              </a:r>
            </a:p>
            <a:p>
              <a:pPr algn="just">
                <a:lnSpc>
                  <a:spcPct val="100000"/>
                </a:lnSpc>
                <a:buFont typeface="Wingdings" panose="05000000000000000000" pitchFamily="2" charset="2"/>
                <a:buChar char="ü"/>
              </a:pPr>
              <a:r>
                <a:rPr lang="lt-LT" sz="3000" dirty="0">
                  <a:solidFill>
                    <a:schemeClr val="tx1">
                      <a:lumMod val="50000"/>
                    </a:schemeClr>
                  </a:solidFill>
                  <a:latin typeface="+mn-lt"/>
                  <a:cs typeface="Calibri" panose="020F0502020204030204" pitchFamily="34" charset="0"/>
                </a:rPr>
                <a:t>Kiti kviečiami dalyvauti asmenys (CPVA, nepriklausomi vertintojai, socialiniai-ekonominiai partneriai ir (ar) ekspertai</a:t>
              </a:r>
            </a:p>
          </p:txBody>
        </p:sp>
        <p:sp>
          <p:nvSpPr>
            <p:cNvPr id="7" name="Antrinis pavadinimas 2">
              <a:extLst>
                <a:ext uri="{FF2B5EF4-FFF2-40B4-BE49-F238E27FC236}">
                  <a16:creationId xmlns="" xmlns:a16="http://schemas.microsoft.com/office/drawing/2014/main" id="{C19B953D-6855-0A73-80CB-65BC457812DF}"/>
                </a:ext>
              </a:extLst>
            </p:cNvPr>
            <p:cNvSpPr txBox="1">
              <a:spLocks/>
            </p:cNvSpPr>
            <p:nvPr/>
          </p:nvSpPr>
          <p:spPr>
            <a:xfrm>
              <a:off x="14517989" y="2726250"/>
              <a:ext cx="9424072" cy="27504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</a:pPr>
              <a:r>
                <a:rPr lang="lt-LT" sz="3000" b="1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SK darbo tvarka</a:t>
              </a:r>
            </a:p>
            <a:p>
              <a:pPr marL="457200" indent="-457200" algn="l">
                <a:lnSpc>
                  <a:spcPct val="100000"/>
                </a:lnSpc>
                <a:buFont typeface="Wingdings" panose="05000000000000000000" pitchFamily="2" charset="2"/>
                <a:buChar char="ü"/>
              </a:pPr>
              <a:r>
                <a:rPr lang="lt-LT" sz="3000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Fiziniai ir nuotoliniai posėdžiai</a:t>
              </a:r>
            </a:p>
            <a:p>
              <a:pPr marL="457200" indent="-457200" algn="l">
                <a:lnSpc>
                  <a:spcPct val="100000"/>
                </a:lnSpc>
                <a:buFont typeface="Wingdings" panose="05000000000000000000" pitchFamily="2" charset="2"/>
                <a:buChar char="ü"/>
              </a:pPr>
              <a:r>
                <a:rPr lang="lt-LT" sz="3000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Rašytinė procedūra</a:t>
              </a:r>
            </a:p>
            <a:p>
              <a:pPr marL="457200" indent="-457200" algn="l">
                <a:lnSpc>
                  <a:spcPct val="100000"/>
                </a:lnSpc>
                <a:buFont typeface="Wingdings" panose="05000000000000000000" pitchFamily="2" charset="2"/>
                <a:buChar char="ü"/>
              </a:pPr>
              <a:r>
                <a:rPr lang="lt-LT" sz="3000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Kvorumas – ne mažiau kaip </a:t>
              </a:r>
              <a:r>
                <a:rPr lang="lt-LT" sz="3000" dirty="0" smtClean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2/3 </a:t>
              </a:r>
              <a:r>
                <a:rPr lang="lt-LT" sz="3000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balso teisę turinčių SK narių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lt-LT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Paveikslėlis 7">
              <a:extLst>
                <a:ext uri="{FF2B5EF4-FFF2-40B4-BE49-F238E27FC236}">
                  <a16:creationId xmlns="" xmlns:a16="http://schemas.microsoft.com/office/drawing/2014/main" id="{EDFF7D96-765C-FEBB-6CAD-967198719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b="33159"/>
            <a:stretch/>
          </p:blipFill>
          <p:spPr>
            <a:xfrm>
              <a:off x="641566" y="6365312"/>
              <a:ext cx="2422759" cy="1214551"/>
            </a:xfrm>
            <a:prstGeom prst="rect">
              <a:avLst/>
            </a:prstGeom>
          </p:spPr>
        </p:pic>
        <p:sp>
          <p:nvSpPr>
            <p:cNvPr id="10" name="Antrinis pavadinimas 2">
              <a:extLst>
                <a:ext uri="{FF2B5EF4-FFF2-40B4-BE49-F238E27FC236}">
                  <a16:creationId xmlns="" xmlns:a16="http://schemas.microsoft.com/office/drawing/2014/main" id="{4FA9DB39-9289-0116-C4AA-06730576AA7F}"/>
                </a:ext>
              </a:extLst>
            </p:cNvPr>
            <p:cNvSpPr txBox="1">
              <a:spLocks/>
            </p:cNvSpPr>
            <p:nvPr/>
          </p:nvSpPr>
          <p:spPr>
            <a:xfrm>
              <a:off x="14502446" y="9719755"/>
              <a:ext cx="9300158" cy="302523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lt-LT" sz="3000" b="1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Sprendimų priėmimas</a:t>
              </a:r>
            </a:p>
            <a:p>
              <a:pPr marL="457200" indent="-457200" algn="just">
                <a:lnSpc>
                  <a:spcPct val="100000"/>
                </a:lnSpc>
                <a:buFont typeface="Wingdings" panose="05000000000000000000" pitchFamily="2" charset="2"/>
                <a:buChar char="ü"/>
              </a:pPr>
              <a:r>
                <a:rPr lang="lt-LT" sz="3000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Bendru sutarimu, jo nepasiekus – balsuojant</a:t>
              </a:r>
            </a:p>
            <a:p>
              <a:pPr marL="457200" indent="-457200" algn="just">
                <a:lnSpc>
                  <a:spcPct val="100000"/>
                </a:lnSpc>
                <a:buFont typeface="Wingdings" panose="05000000000000000000" pitchFamily="2" charset="2"/>
                <a:buChar char="ü"/>
              </a:pPr>
              <a:r>
                <a:rPr lang="lt-LT" sz="3000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Sprendimas teisėtas – </a:t>
              </a:r>
              <a:r>
                <a:rPr lang="lt-LT" sz="3000" dirty="0" smtClean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1/2</a:t>
              </a:r>
              <a:r>
                <a:rPr lang="en-US" sz="3000" dirty="0" smtClean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 </a:t>
              </a:r>
              <a:r>
                <a:rPr lang="lt-LT" sz="3000" dirty="0" smtClean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+</a:t>
              </a:r>
              <a:r>
                <a:rPr lang="en-US" sz="3000" dirty="0" smtClean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 </a:t>
              </a:r>
              <a:r>
                <a:rPr lang="lt-LT" sz="3000" dirty="0" smtClean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1 </a:t>
              </a:r>
              <a:r>
                <a:rPr lang="lt-LT" sz="3000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posėdyje dalyvaujančių SK narių</a:t>
              </a:r>
            </a:p>
            <a:p>
              <a:pPr marL="457200" indent="-457200" algn="just">
                <a:lnSpc>
                  <a:spcPct val="100000"/>
                </a:lnSpc>
                <a:buFont typeface="Wingdings" panose="05000000000000000000" pitchFamily="2" charset="2"/>
                <a:buChar char="ü"/>
              </a:pPr>
              <a:r>
                <a:rPr lang="lt-LT" sz="3000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Įforminama protokolu</a:t>
              </a:r>
            </a:p>
          </p:txBody>
        </p:sp>
        <p:pic>
          <p:nvPicPr>
            <p:cNvPr id="12" name="Paveikslėlis 11">
              <a:extLst>
                <a:ext uri="{FF2B5EF4-FFF2-40B4-BE49-F238E27FC236}">
                  <a16:creationId xmlns="" xmlns:a16="http://schemas.microsoft.com/office/drawing/2014/main" id="{4C898D8A-CAF5-8418-5A8D-B9C108864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710857" y="10216975"/>
              <a:ext cx="1620000" cy="1620000"/>
            </a:xfrm>
            <a:prstGeom prst="rect">
              <a:avLst/>
            </a:prstGeom>
          </p:spPr>
        </p:pic>
        <p:sp>
          <p:nvSpPr>
            <p:cNvPr id="13" name="Antrinis pavadinimas 2">
              <a:extLst>
                <a:ext uri="{FF2B5EF4-FFF2-40B4-BE49-F238E27FC236}">
                  <a16:creationId xmlns="" xmlns:a16="http://schemas.microsoft.com/office/drawing/2014/main" id="{1CA2F745-1927-7171-BEC6-98DE7704D3B0}"/>
                </a:ext>
              </a:extLst>
            </p:cNvPr>
            <p:cNvSpPr txBox="1">
              <a:spLocks/>
            </p:cNvSpPr>
            <p:nvPr/>
          </p:nvSpPr>
          <p:spPr>
            <a:xfrm>
              <a:off x="14440489" y="5707070"/>
              <a:ext cx="9424072" cy="374558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lt-LT" sz="3000" b="1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Terminai</a:t>
              </a:r>
            </a:p>
            <a:p>
              <a:pPr marL="457200" indent="-457200" algn="just">
                <a:lnSpc>
                  <a:spcPct val="100000"/>
                </a:lnSpc>
                <a:buFont typeface="Wingdings" panose="05000000000000000000" pitchFamily="2" charset="2"/>
                <a:buChar char="ü"/>
              </a:pPr>
              <a:r>
                <a:rPr lang="lt-LT" sz="3000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Posėdžio medžiaga – ne vėliau kaip prieš 3 darbo dienas iki posėdžio</a:t>
              </a:r>
            </a:p>
            <a:p>
              <a:pPr marL="457200" indent="-457200" algn="just">
                <a:lnSpc>
                  <a:spcPct val="100000"/>
                </a:lnSpc>
                <a:buFont typeface="Wingdings" panose="05000000000000000000" pitchFamily="2" charset="2"/>
                <a:buChar char="ü"/>
              </a:pPr>
              <a:r>
                <a:rPr lang="lt-LT" sz="3000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Papildoma informacija – ne vėliau kaip per 3 darbo dienas nuo prašymo</a:t>
              </a:r>
            </a:p>
            <a:p>
              <a:pPr marL="457200" indent="-457200" algn="just">
                <a:lnSpc>
                  <a:spcPct val="100000"/>
                </a:lnSpc>
                <a:buFont typeface="Wingdings" panose="05000000000000000000" pitchFamily="2" charset="2"/>
                <a:buChar char="ü"/>
              </a:pPr>
              <a:r>
                <a:rPr lang="lt-LT" sz="3000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Rašytinė procedūra  – per 3 darbo dienas nuo dokumentų gavimo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aveikslėlis 13">
              <a:extLst>
                <a:ext uri="{FF2B5EF4-FFF2-40B4-BE49-F238E27FC236}">
                  <a16:creationId xmlns="" xmlns:a16="http://schemas.microsoft.com/office/drawing/2014/main" id="{AB634AF5-E5BF-F74D-CF45-7387E6C65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480359" y="2898285"/>
              <a:ext cx="1620000" cy="1620000"/>
            </a:xfrm>
            <a:prstGeom prst="rect">
              <a:avLst/>
            </a:prstGeom>
          </p:spPr>
        </p:pic>
        <p:pic>
          <p:nvPicPr>
            <p:cNvPr id="15" name="Paveikslėlis 14">
              <a:extLst>
                <a:ext uri="{FF2B5EF4-FFF2-40B4-BE49-F238E27FC236}">
                  <a16:creationId xmlns="" xmlns:a16="http://schemas.microsoft.com/office/drawing/2014/main" id="{5896A9E2-B811-07C2-D872-70E79D409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511918" y="6638539"/>
              <a:ext cx="1882648" cy="1882648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53192A0-E5DA-005E-9A80-44562335CCC6}"/>
              </a:ext>
            </a:extLst>
          </p:cNvPr>
          <p:cNvSpPr txBox="1"/>
          <p:nvPr/>
        </p:nvSpPr>
        <p:spPr>
          <a:xfrm>
            <a:off x="3058456" y="9506947"/>
            <a:ext cx="83524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lt-LT" sz="30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Konfidencialumo ir nešališkumo deklaracija</a:t>
            </a:r>
            <a:endParaRPr lang="lt-LT" sz="3000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lt-LT" sz="30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Privaloma pasirašyti prieš dalyvavimą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lt-LT" sz="30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Pasirašo SK nariai ir kiti dalyvaujantys</a:t>
            </a:r>
          </a:p>
        </p:txBody>
      </p:sp>
      <p:pic>
        <p:nvPicPr>
          <p:cNvPr id="18" name="Paveikslėlis 10">
            <a:extLst>
              <a:ext uri="{FF2B5EF4-FFF2-40B4-BE49-F238E27FC236}">
                <a16:creationId xmlns="" xmlns:a16="http://schemas.microsoft.com/office/drawing/2014/main" id="{4EE839A5-9327-8883-F921-8394DC790FA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4956" y="9373066"/>
            <a:ext cx="1860818" cy="18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7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91632D-4354-0F4A-D236-4089079C7642}"/>
              </a:ext>
            </a:extLst>
          </p:cNvPr>
          <p:cNvSpPr txBox="1"/>
          <p:nvPr/>
        </p:nvSpPr>
        <p:spPr>
          <a:xfrm>
            <a:off x="603250" y="1029595"/>
            <a:ext cx="2317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SVVP IR VSF 2021–2027 m. Stebėsenos komiteto darbo reglamentas</a:t>
            </a:r>
          </a:p>
        </p:txBody>
      </p:sp>
      <p:sp>
        <p:nvSpPr>
          <p:cNvPr id="5" name="Turinio vietos rezervavimo ženklas 2">
            <a:extLst>
              <a:ext uri="{FF2B5EF4-FFF2-40B4-BE49-F238E27FC236}">
                <a16:creationId xmlns="" xmlns:a16="http://schemas.microsoft.com/office/drawing/2014/main" id="{3328C212-29DC-ABFE-664C-637088DD0F11}"/>
              </a:ext>
            </a:extLst>
          </p:cNvPr>
          <p:cNvSpPr txBox="1">
            <a:spLocks/>
          </p:cNvSpPr>
          <p:nvPr/>
        </p:nvSpPr>
        <p:spPr>
          <a:xfrm>
            <a:off x="1180407" y="2630312"/>
            <a:ext cx="8412480" cy="9356642"/>
          </a:xfrm>
          <a:prstGeom prst="rect">
            <a:avLst/>
          </a:prstGeom>
        </p:spPr>
        <p:txBody>
          <a:bodyPr>
            <a:no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lt-LT" sz="3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upė 1"/>
          <p:cNvGrpSpPr/>
          <p:nvPr/>
        </p:nvGrpSpPr>
        <p:grpSpPr>
          <a:xfrm>
            <a:off x="1264637" y="2738163"/>
            <a:ext cx="22555585" cy="6814745"/>
            <a:chOff x="1218815" y="2776899"/>
            <a:chExt cx="22555585" cy="6814745"/>
          </a:xfrm>
        </p:grpSpPr>
        <p:pic>
          <p:nvPicPr>
            <p:cNvPr id="3" name="Grafinis elementas 2" descr="Gavel with solid fill">
              <a:extLst>
                <a:ext uri="{FF2B5EF4-FFF2-40B4-BE49-F238E27FC236}">
                  <a16:creationId xmlns="" xmlns:a16="http://schemas.microsoft.com/office/drawing/2014/main" id="{194B58EF-5DA9-A51B-E951-A07461C63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18815" y="2915697"/>
              <a:ext cx="1164910" cy="1164910"/>
            </a:xfrm>
            <a:prstGeom prst="rect">
              <a:avLst/>
            </a:prstGeom>
          </p:spPr>
        </p:pic>
        <p:pic>
          <p:nvPicPr>
            <p:cNvPr id="9" name="Grafinis elementas 8" descr="Scales of justice with solid fill">
              <a:extLst>
                <a:ext uri="{FF2B5EF4-FFF2-40B4-BE49-F238E27FC236}">
                  <a16:creationId xmlns="" xmlns:a16="http://schemas.microsoft.com/office/drawing/2014/main" id="{31BB7EDA-7477-40A9-137A-3D84EDF7E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18815" y="6604626"/>
              <a:ext cx="1185993" cy="116491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98F7FC7-46BC-E350-DF2C-EF3F4BB58FEA}"/>
                </a:ext>
              </a:extLst>
            </p:cNvPr>
            <p:cNvSpPr txBox="1"/>
            <p:nvPr/>
          </p:nvSpPr>
          <p:spPr>
            <a:xfrm>
              <a:off x="2794606" y="2776899"/>
              <a:ext cx="19516754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4000" b="1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Tvirtina </a:t>
              </a:r>
              <a:endParaRPr lang="lt-LT" sz="40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endParaRPr>
            </a:p>
            <a:p>
              <a:pPr marL="571500" indent="-571500">
                <a:buFont typeface="Wingdings" panose="05000000000000000000" pitchFamily="2" charset="2"/>
                <a:buChar char="ü"/>
              </a:pPr>
              <a:r>
                <a:rPr lang="lt-LT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Programų pakeitimus </a:t>
              </a:r>
            </a:p>
            <a:p>
              <a:pPr marL="571500" indent="-571500">
                <a:buFont typeface="Wingdings" panose="05000000000000000000" pitchFamily="2" charset="2"/>
                <a:buChar char="ü"/>
              </a:pPr>
              <a:r>
                <a:rPr lang="lt-LT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Projektų atrankos metodiką ir kriterijus</a:t>
              </a:r>
            </a:p>
            <a:p>
              <a:pPr marL="571500" indent="-571500">
                <a:buFont typeface="Wingdings" panose="05000000000000000000" pitchFamily="2" charset="2"/>
                <a:buChar char="ü"/>
              </a:pPr>
              <a:r>
                <a:rPr lang="lt-LT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Metines veiklos rezultatų ataskaitas</a:t>
              </a:r>
            </a:p>
            <a:p>
              <a:pPr marL="571500" indent="-571500">
                <a:buFont typeface="Wingdings" panose="05000000000000000000" pitchFamily="2" charset="2"/>
                <a:buChar char="ü"/>
              </a:pPr>
              <a:r>
                <a:rPr lang="lt-LT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Programų vertinimo planą ir jo pakeitimus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lt-LT" sz="4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2EE9D62-D002-3151-FEEE-53696DBDB9E2}"/>
                </a:ext>
              </a:extLst>
            </p:cNvPr>
            <p:cNvSpPr txBox="1"/>
            <p:nvPr/>
          </p:nvSpPr>
          <p:spPr>
            <a:xfrm>
              <a:off x="2794606" y="6667767"/>
              <a:ext cx="20979794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4000" b="1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Vertina</a:t>
              </a:r>
            </a:p>
            <a:p>
              <a:pPr marL="571500" lvl="0" indent="-571500" algn="just">
                <a:buFont typeface="Wingdings" panose="05000000000000000000" pitchFamily="2" charset="2"/>
                <a:buChar char="ü"/>
              </a:pPr>
              <a:r>
                <a:rPr lang="lt-LT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Programų įgyvendinimą ir pažangą</a:t>
              </a:r>
              <a:endParaRPr lang="en-US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endParaRPr>
            </a:p>
            <a:p>
              <a:pPr marL="571500" lvl="0" indent="-571500" algn="just">
                <a:buFont typeface="Wingdings" panose="05000000000000000000" pitchFamily="2" charset="2"/>
                <a:buChar char="ü"/>
              </a:pPr>
              <a:r>
                <a:rPr lang="lt-LT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Reikiamų sąlygų įvykdymą ir jų taikymą </a:t>
              </a:r>
            </a:p>
            <a:p>
              <a:pPr marL="571500" lvl="0" indent="-571500" algn="just">
                <a:buFont typeface="Wingdings" panose="05000000000000000000" pitchFamily="2" charset="2"/>
                <a:buChar char="ü"/>
              </a:pPr>
              <a:r>
                <a:rPr lang="lt-LT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Komunikacijos ir matomumo veiksmus</a:t>
              </a:r>
            </a:p>
            <a:p>
              <a:pPr marL="571500" indent="-571500">
                <a:buFont typeface="Wingdings" panose="05000000000000000000" pitchFamily="2" charset="2"/>
                <a:buChar char="ü"/>
              </a:pPr>
              <a:r>
                <a:rPr lang="lt-LT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Lėšų perskirstymą projektams ir veiksmų įgyvendinimo </a:t>
              </a:r>
              <a:r>
                <a:rPr lang="lt-LT" dirty="0" smtClean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planus bei jų pakeitimus</a:t>
              </a:r>
              <a:endParaRPr lang="lt-LT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5B3D135-41C0-11AA-4A91-12C6780E80F0}"/>
              </a:ext>
            </a:extLst>
          </p:cNvPr>
          <p:cNvSpPr txBox="1"/>
          <p:nvPr/>
        </p:nvSpPr>
        <p:spPr>
          <a:xfrm>
            <a:off x="893720" y="10445868"/>
            <a:ext cx="21463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Visa Stebėsenos komiteto informacija skelbiama SVVP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/VSF</a:t>
            </a:r>
            <a:r>
              <a:rPr lang="lt-LT" sz="40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interneto svetainėje </a:t>
            </a:r>
            <a:r>
              <a:rPr lang="lt-LT" sz="4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</a:t>
            </a:r>
            <a:r>
              <a:rPr lang="lt-LT" sz="4000" dirty="0" smtClean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www.isf.lt/svvp-ir-vsf-2021-2027-m-programu-stebesenos-komitetas</a:t>
            </a:r>
            <a:r>
              <a:rPr lang="lt-LT" sz="4000" dirty="0" smtClean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lt-LT" sz="4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6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AAB5305-461E-68B1-8CCA-CD3331FFD342}"/>
              </a:ext>
            </a:extLst>
          </p:cNvPr>
          <p:cNvSpPr txBox="1"/>
          <p:nvPr/>
        </p:nvSpPr>
        <p:spPr>
          <a:xfrm>
            <a:off x="2144683" y="330016"/>
            <a:ext cx="20740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Horizontalieji principai (BNR 9 str.)</a:t>
            </a:r>
          </a:p>
        </p:txBody>
      </p:sp>
      <p:pic>
        <p:nvPicPr>
          <p:cNvPr id="61" name="Paveikslėlio vietos rezervavimo ženklas 3">
            <a:extLst>
              <a:ext uri="{FF2B5EF4-FFF2-40B4-BE49-F238E27FC236}">
                <a16:creationId xmlns="" xmlns:a16="http://schemas.microsoft.com/office/drawing/2014/main" id="{1229DB78-2DF0-35E5-DBBF-6E09CFBF06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-34604" r="616" b="-34604"/>
          <a:stretch/>
        </p:blipFill>
        <p:spPr>
          <a:xfrm>
            <a:off x="1637504" y="7468742"/>
            <a:ext cx="2133393" cy="2132033"/>
          </a:xfrm>
          <a:prstGeom prst="ellipse">
            <a:avLst/>
          </a:prstGeom>
        </p:spPr>
      </p:pic>
      <p:pic>
        <p:nvPicPr>
          <p:cNvPr id="62" name="Paveikslėlio vietos rezervavimo ženklas 3">
            <a:extLst>
              <a:ext uri="{FF2B5EF4-FFF2-40B4-BE49-F238E27FC236}">
                <a16:creationId xmlns="" xmlns:a16="http://schemas.microsoft.com/office/drawing/2014/main" id="{2E487EB3-4843-2D9D-DD67-F57684AF85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 b="5134"/>
          <a:stretch/>
        </p:blipFill>
        <p:spPr>
          <a:xfrm>
            <a:off x="1637504" y="4916213"/>
            <a:ext cx="2133393" cy="2132033"/>
          </a:xfrm>
          <a:prstGeom prst="ellipse">
            <a:avLst/>
          </a:prstGeom>
        </p:spPr>
      </p:pic>
      <p:pic>
        <p:nvPicPr>
          <p:cNvPr id="63" name="Paveikslėlio vietos rezervavimo ženklas 3">
            <a:extLst>
              <a:ext uri="{FF2B5EF4-FFF2-40B4-BE49-F238E27FC236}">
                <a16:creationId xmlns="" xmlns:a16="http://schemas.microsoft.com/office/drawing/2014/main" id="{335A6CDA-940D-9030-1449-90CB4ACE6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 r="17127"/>
          <a:stretch/>
        </p:blipFill>
        <p:spPr>
          <a:xfrm>
            <a:off x="1637504" y="2375288"/>
            <a:ext cx="2133393" cy="2132033"/>
          </a:xfrm>
          <a:prstGeom prst="ellipse">
            <a:avLst/>
          </a:prstGeom>
          <a:noFill/>
        </p:spPr>
      </p:pic>
      <p:pic>
        <p:nvPicPr>
          <p:cNvPr id="64" name="Paveikslėlio vietos rezervavimo ženklas 3">
            <a:extLst>
              <a:ext uri="{FF2B5EF4-FFF2-40B4-BE49-F238E27FC236}">
                <a16:creationId xmlns="" xmlns:a16="http://schemas.microsoft.com/office/drawing/2014/main" id="{337BF671-D5C5-A69F-736E-4DFE209CA8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/>
        </p:blipFill>
        <p:spPr>
          <a:xfrm>
            <a:off x="1637502" y="9998063"/>
            <a:ext cx="2133393" cy="2132033"/>
          </a:xfrm>
          <a:prstGeom prst="ellipse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B25BBA5A-8005-A05B-3AFA-2A4677A78386}"/>
              </a:ext>
            </a:extLst>
          </p:cNvPr>
          <p:cNvSpPr txBox="1"/>
          <p:nvPr/>
        </p:nvSpPr>
        <p:spPr>
          <a:xfrm>
            <a:off x="4339244" y="2564141"/>
            <a:ext cx="18770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3600" u="none" strike="noStrike" dirty="0"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Courier New" panose="02070309020205020404" pitchFamily="49" charset="0"/>
                <a:cs typeface="Calibri" panose="020F0502020204030204" pitchFamily="34" charset="0"/>
              </a:rPr>
              <a:t>Įgyvendinant</a:t>
            </a:r>
            <a:r>
              <a:rPr lang="en-US" sz="3600" u="none" strike="noStrike" dirty="0"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lt-LT" sz="3600" u="none" strike="noStrike" dirty="0"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Courier New" panose="02070309020205020404" pitchFamily="49" charset="0"/>
                <a:cs typeface="Calibri" panose="020F0502020204030204" pitchFamily="34" charset="0"/>
              </a:rPr>
              <a:t>programas turi būti gerbiamos pagrindinės teisės ir laikomasi Europos Sąjungos pagrindinių teisių chartijos</a:t>
            </a:r>
            <a:r>
              <a:rPr lang="lt-LT" u="none" strike="noStrike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ea typeface="Courier New" panose="02070309020205020404" pitchFamily="49" charset="0"/>
                <a:cs typeface="Calibri" panose="020F0502020204030204" pitchFamily="34" charset="0"/>
              </a:rPr>
              <a:t>.</a:t>
            </a:r>
            <a:endParaRPr lang="lt-LT" sz="3600" dirty="0">
              <a:solidFill>
                <a:schemeClr val="tx1">
                  <a:lumMod val="50000"/>
                </a:schemeClr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lt-LT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4E9A28A3-48CB-223F-6C29-0ACCA4886666}"/>
              </a:ext>
            </a:extLst>
          </p:cNvPr>
          <p:cNvSpPr txBox="1"/>
          <p:nvPr/>
        </p:nvSpPr>
        <p:spPr>
          <a:xfrm>
            <a:off x="4339244" y="5075281"/>
            <a:ext cx="18770138" cy="183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lnSpc>
                <a:spcPct val="105000"/>
              </a:lnSpc>
              <a:spcAft>
                <a:spcPts val="800"/>
              </a:spcAft>
              <a:buClr>
                <a:srgbClr val="000000"/>
              </a:buClr>
              <a:buSzPts val="1200"/>
            </a:pPr>
            <a:r>
              <a:rPr lang="lt-LT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ea typeface="Courier New" panose="02070309020205020404" pitchFamily="49" charset="0"/>
                <a:cs typeface="Calibri" panose="020F0502020204030204" pitchFamily="34" charset="0"/>
              </a:rPr>
              <a:t>R</a:t>
            </a:r>
            <a:r>
              <a:rPr lang="lt-LT" sz="3600" u="none" strike="noStrike" dirty="0"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Courier New" panose="02070309020205020404" pitchFamily="49" charset="0"/>
                <a:cs typeface="Calibri" panose="020F0502020204030204" pitchFamily="34" charset="0"/>
              </a:rPr>
              <a:t>engiant ir įgyvendinant programas, vykdant ataskaitų teikimo stebėseną ir vertinant programas turi būti atsižvelgiam</a:t>
            </a:r>
            <a:r>
              <a:rPr lang="en-US" sz="3600" u="none" strike="noStrike" dirty="0"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Courier New" panose="02070309020205020404" pitchFamily="49" charset="0"/>
                <a:cs typeface="Calibri" panose="020F0502020204030204" pitchFamily="34" charset="0"/>
              </a:rPr>
              <a:t>a į </a:t>
            </a:r>
            <a:r>
              <a:rPr lang="lt-LT" sz="3600" u="none" strike="noStrike" dirty="0"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Courier New" panose="02070309020205020404" pitchFamily="49" charset="0"/>
                <a:cs typeface="Calibri" panose="020F0502020204030204" pitchFamily="34" charset="0"/>
              </a:rPr>
              <a:t>moterų ir vyrų lygybę, lyčių aspekto integravimą ir lyčių aspektu grindžiamo požiūrio įtraukimą, ir</a:t>
            </a:r>
            <a:r>
              <a:rPr lang="en-US" sz="3600" u="none" strike="noStrike" dirty="0"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Courier New" panose="02070309020205020404" pitchFamily="49" charset="0"/>
                <a:cs typeface="Calibri" panose="020F0502020204030204" pitchFamily="34" charset="0"/>
              </a:rPr>
              <a:t> tai</a:t>
            </a:r>
            <a:r>
              <a:rPr lang="lt-LT" sz="3600" u="none" strike="noStrike" dirty="0"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Courier New" panose="02070309020205020404" pitchFamily="49" charset="0"/>
                <a:cs typeface="Calibri" panose="020F0502020204030204" pitchFamily="34" charset="0"/>
              </a:rPr>
              <a:t> turi būti skatinama.</a:t>
            </a:r>
            <a:endParaRPr lang="lt-LT" sz="3600" dirty="0">
              <a:solidFill>
                <a:schemeClr val="tx1">
                  <a:lumMod val="50000"/>
                </a:schemeClr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8396E447-7B30-01E4-B4AD-CC6F75EBE7DB}"/>
              </a:ext>
            </a:extLst>
          </p:cNvPr>
          <p:cNvSpPr txBox="1"/>
          <p:nvPr/>
        </p:nvSpPr>
        <p:spPr>
          <a:xfrm>
            <a:off x="4339244" y="7583639"/>
            <a:ext cx="18770138" cy="183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lnSpc>
                <a:spcPct val="105000"/>
              </a:lnSpc>
              <a:buClr>
                <a:srgbClr val="000000"/>
              </a:buClr>
              <a:buSzPts val="1200"/>
            </a:pPr>
            <a:r>
              <a:rPr lang="lt-LT" sz="3600" u="none" strike="noStrike" dirty="0"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Courier New" panose="02070309020205020404" pitchFamily="49" charset="0"/>
                <a:cs typeface="Calibri" panose="020F0502020204030204" pitchFamily="34" charset="0"/>
              </a:rPr>
              <a:t>Programų rengimo, įgyvendinimo, stebėsenos, ataskaitų teikimo ir vertinimo etapais turi būti užkirstas kelias bet kokiai diskriminacijai dėl lyties, rasinės ar etninės kilmės, religijos ar tikėjimo, negalios, amžiaus arba seksualinės orientacijos.</a:t>
            </a:r>
            <a:endParaRPr lang="lt-LT" sz="3600" dirty="0">
              <a:solidFill>
                <a:schemeClr val="tx1">
                  <a:lumMod val="50000"/>
                </a:schemeClr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4D39A547-4ED4-D959-5B71-6AA47210CBAC}"/>
              </a:ext>
            </a:extLst>
          </p:cNvPr>
          <p:cNvSpPr txBox="1"/>
          <p:nvPr/>
        </p:nvSpPr>
        <p:spPr>
          <a:xfrm>
            <a:off x="4339244" y="10551694"/>
            <a:ext cx="185456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3600" u="none" strike="noStrike" dirty="0"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Courier New" panose="02070309020205020404" pitchFamily="49" charset="0"/>
                <a:cs typeface="Calibri" panose="020F0502020204030204" pitchFamily="34" charset="0"/>
              </a:rPr>
              <a:t>Fondų tikslų turi būti siekiama visapusiškai laikantis Sąjungos aplinkos apsaugos </a:t>
            </a:r>
            <a:r>
              <a:rPr lang="lt-LT" sz="3600" i="1" u="none" strike="noStrike" dirty="0" err="1"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Courier New" panose="02070309020205020404" pitchFamily="49" charset="0"/>
                <a:cs typeface="Calibri" panose="020F0502020204030204" pitchFamily="34" charset="0"/>
              </a:rPr>
              <a:t>acquis</a:t>
            </a:r>
            <a:r>
              <a:rPr lang="lt-LT" sz="3600" i="1" u="none" strike="noStrike" dirty="0"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Courier New" panose="02070309020205020404" pitchFamily="49" charset="0"/>
                <a:cs typeface="Calibri" panose="020F0502020204030204" pitchFamily="34" charset="0"/>
              </a:rPr>
              <a:t>.</a:t>
            </a:r>
            <a:endParaRPr lang="lt-LT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AAB5305-461E-68B1-8CCA-CD3331FFD342}"/>
              </a:ext>
            </a:extLst>
          </p:cNvPr>
          <p:cNvSpPr txBox="1"/>
          <p:nvPr/>
        </p:nvSpPr>
        <p:spPr>
          <a:xfrm>
            <a:off x="1951253" y="659043"/>
            <a:ext cx="19318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Reikiamos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ąlygos 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BNR 15 str.)</a:t>
            </a:r>
          </a:p>
        </p:txBody>
      </p:sp>
      <p:pic>
        <p:nvPicPr>
          <p:cNvPr id="62" name="Paveikslėlio vietos rezervavimo ženklas 3">
            <a:extLst>
              <a:ext uri="{FF2B5EF4-FFF2-40B4-BE49-F238E27FC236}">
                <a16:creationId xmlns="" xmlns:a16="http://schemas.microsoft.com/office/drawing/2014/main" id="{2E487EB3-4843-2D9D-DD67-F57684AF85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56" r="4978"/>
          <a:stretch/>
        </p:blipFill>
        <p:spPr>
          <a:xfrm>
            <a:off x="884557" y="5328528"/>
            <a:ext cx="2133393" cy="2132033"/>
          </a:xfrm>
          <a:prstGeom prst="ellipse">
            <a:avLst/>
          </a:prstGeom>
        </p:spPr>
      </p:pic>
      <p:pic>
        <p:nvPicPr>
          <p:cNvPr id="63" name="Paveikslėlio vietos rezervavimo ženklas 3">
            <a:extLst>
              <a:ext uri="{FF2B5EF4-FFF2-40B4-BE49-F238E27FC236}">
                <a16:creationId xmlns="" xmlns:a16="http://schemas.microsoft.com/office/drawing/2014/main" id="{335A6CDA-940D-9030-1449-90CB4ACE6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7" r="17127"/>
          <a:stretch/>
        </p:blipFill>
        <p:spPr>
          <a:xfrm>
            <a:off x="1077986" y="1854968"/>
            <a:ext cx="2133393" cy="2132033"/>
          </a:xfrm>
          <a:prstGeom prst="ellipse">
            <a:avLst/>
          </a:prstGeom>
        </p:spPr>
      </p:pic>
      <p:pic>
        <p:nvPicPr>
          <p:cNvPr id="64" name="Paveikslėlio vietos rezervavimo ženklas 3">
            <a:extLst>
              <a:ext uri="{FF2B5EF4-FFF2-40B4-BE49-F238E27FC236}">
                <a16:creationId xmlns="" xmlns:a16="http://schemas.microsoft.com/office/drawing/2014/main" id="{337BF671-D5C5-A69F-736E-4DFE209CA8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36" t="-68447" r="2361" b="-68447"/>
          <a:stretch/>
        </p:blipFill>
        <p:spPr>
          <a:xfrm>
            <a:off x="884557" y="8819352"/>
            <a:ext cx="2133393" cy="2132033"/>
          </a:xfrm>
          <a:prstGeom prst="ellipse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4E9A28A3-48CB-223F-6C29-0ACCA4886666}"/>
              </a:ext>
            </a:extLst>
          </p:cNvPr>
          <p:cNvSpPr txBox="1"/>
          <p:nvPr/>
        </p:nvSpPr>
        <p:spPr>
          <a:xfrm>
            <a:off x="3546749" y="6071378"/>
            <a:ext cx="19752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36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Veiksmingas Pagrindinių teisių chartijos taikymas ir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36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įgyvendinimas.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4D39A547-4ED4-D959-5B71-6AA47210CBAC}"/>
              </a:ext>
            </a:extLst>
          </p:cNvPr>
          <p:cNvSpPr txBox="1"/>
          <p:nvPr/>
        </p:nvSpPr>
        <p:spPr>
          <a:xfrm>
            <a:off x="3546750" y="9285203"/>
            <a:ext cx="19752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Jungtinių Tautų neįgaliųjų teisių konvencijos (JT NTK) įgyvendinimas ir taikymas pagal Tarybos sprendimą 2010/48/EB.</a:t>
            </a:r>
            <a:endParaRPr lang="lt-LT" dirty="0">
              <a:solidFill>
                <a:schemeClr val="tx1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B080EF1-1690-E350-91E7-088DD4B5E59D}"/>
              </a:ext>
            </a:extLst>
          </p:cNvPr>
          <p:cNvSpPr txBox="1"/>
          <p:nvPr/>
        </p:nvSpPr>
        <p:spPr>
          <a:xfrm>
            <a:off x="3546751" y="2597818"/>
            <a:ext cx="19752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Veiksmingi viešųjų pirkimų rinkos stebėsenos mechanizmai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lt-LT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lt-LT" dirty="0">
              <a:solidFill>
                <a:schemeClr val="tx1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40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8E0B4A0E-0B54-2665-D711-4369A0D48453}"/>
              </a:ext>
            </a:extLst>
          </p:cNvPr>
          <p:cNvGraphicFramePr>
            <a:graphicFrameLocks/>
          </p:cNvGraphicFramePr>
          <p:nvPr/>
        </p:nvGraphicFramePr>
        <p:xfrm>
          <a:off x="931025" y="4106487"/>
          <a:ext cx="11257799" cy="7930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A2B6740F-337F-A5FF-D474-28AB5A6176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8618"/>
              </p:ext>
            </p:extLst>
          </p:nvPr>
        </p:nvGraphicFramePr>
        <p:xfrm>
          <a:off x="754076" y="4341856"/>
          <a:ext cx="11407428" cy="8244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E29BFB57-71A2-8260-1DA0-6F11B9EFA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970105"/>
              </p:ext>
            </p:extLst>
          </p:nvPr>
        </p:nvGraphicFramePr>
        <p:xfrm>
          <a:off x="12216144" y="4375107"/>
          <a:ext cx="11053561" cy="79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Paveikslėlis 8">
            <a:extLst>
              <a:ext uri="{FF2B5EF4-FFF2-40B4-BE49-F238E27FC236}">
                <a16:creationId xmlns="" xmlns:a16="http://schemas.microsoft.com/office/drawing/2014/main" id="{C86DE74B-EFB2-05FF-7B63-69C6EC2899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6" y="347580"/>
            <a:ext cx="4113588" cy="1763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D40642A-4F01-46C8-A65E-D86A7FB3E869}"/>
              </a:ext>
            </a:extLst>
          </p:cNvPr>
          <p:cNvSpPr txBox="1"/>
          <p:nvPr/>
        </p:nvSpPr>
        <p:spPr>
          <a:xfrm>
            <a:off x="4604654" y="378681"/>
            <a:ext cx="16364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Vidaus saugumo fondo 2014–2020 m. programos </a:t>
            </a:r>
          </a:p>
          <a:p>
            <a:pPr algn="ctr"/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EK deklaruotos lėšos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A661660-CD6D-A1B8-7258-B41D00FE55CE}"/>
              </a:ext>
            </a:extLst>
          </p:cNvPr>
          <p:cNvSpPr txBox="1"/>
          <p:nvPr/>
        </p:nvSpPr>
        <p:spPr>
          <a:xfrm>
            <a:off x="781396" y="2992584"/>
            <a:ext cx="11407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Iš viso EK deklaruota ES lėšų </a:t>
            </a:r>
            <a:r>
              <a:rPr lang="lt-LT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200 664 441,93</a:t>
            </a:r>
            <a:r>
              <a:rPr lang="lt-LT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 iš kurių: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8304560-F255-F944-8F8C-45E1B8B1B487}"/>
              </a:ext>
            </a:extLst>
          </p:cNvPr>
          <p:cNvSpPr txBox="1"/>
          <p:nvPr/>
        </p:nvSpPr>
        <p:spPr>
          <a:xfrm>
            <a:off x="12542722" y="2992584"/>
            <a:ext cx="1125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Liko EK deklaruoti ES lėšų </a:t>
            </a:r>
            <a:r>
              <a:rPr lang="lt-LT" b="1" i="0" u="none" strike="noStrike" dirty="0">
                <a:solidFill>
                  <a:schemeClr val="tx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19 694 341,75</a:t>
            </a:r>
            <a:r>
              <a:rPr lang="lt-LT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 iš kurių:</a:t>
            </a:r>
          </a:p>
        </p:txBody>
      </p:sp>
    </p:spTree>
    <p:extLst>
      <p:ext uri="{BB962C8B-B14F-4D97-AF65-F5344CB8AC3E}">
        <p14:creationId xmlns:p14="http://schemas.microsoft.com/office/powerpoint/2010/main" val="222467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C65BA1E-2351-7F6B-8CC8-E3F089D43A5B}"/>
              </a:ext>
            </a:extLst>
          </p:cNvPr>
          <p:cNvSpPr txBox="1"/>
          <p:nvPr/>
        </p:nvSpPr>
        <p:spPr>
          <a:xfrm>
            <a:off x="4282305" y="779369"/>
            <a:ext cx="1913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Vidaus saugumo fondo 2014–2020 m. programos įgyvendinimas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CB1EB7E0-82C5-7A11-3735-57FBD6F6EE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7" y="313232"/>
            <a:ext cx="4113588" cy="1763273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87418416-E775-1BDE-FFD7-99899FAFF3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283087"/>
              </p:ext>
            </p:extLst>
          </p:nvPr>
        </p:nvGraphicFramePr>
        <p:xfrm>
          <a:off x="598516" y="3225338"/>
          <a:ext cx="22677120" cy="8744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879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864901" y="1130243"/>
            <a:ext cx="19867417" cy="1275154"/>
          </a:xfrm>
        </p:spPr>
        <p:txBody>
          <a:bodyPr anchor="t">
            <a:noAutofit/>
          </a:bodyPr>
          <a:lstStyle/>
          <a:p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SVVP </a:t>
            </a: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ir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 VSF </a:t>
            </a: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2021–2027 m.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 program</a:t>
            </a:r>
            <a:r>
              <a:rPr lang="lt-LT" sz="4800" b="1" dirty="0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ų rengimas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46592263"/>
              </p:ext>
            </p:extLst>
          </p:nvPr>
        </p:nvGraphicFramePr>
        <p:xfrm>
          <a:off x="556376" y="3557847"/>
          <a:ext cx="23270127" cy="5503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upė 9"/>
          <p:cNvGrpSpPr/>
          <p:nvPr/>
        </p:nvGrpSpPr>
        <p:grpSpPr>
          <a:xfrm>
            <a:off x="862698" y="9273544"/>
            <a:ext cx="21871823" cy="831000"/>
            <a:chOff x="513769" y="5025219"/>
            <a:chExt cx="10938760" cy="415608"/>
          </a:xfrm>
        </p:grpSpPr>
        <p:sp>
          <p:nvSpPr>
            <p:cNvPr id="7" name="TextBox 6"/>
            <p:cNvSpPr txBox="1"/>
            <p:nvPr/>
          </p:nvSpPr>
          <p:spPr>
            <a:xfrm>
              <a:off x="513769" y="5025220"/>
              <a:ext cx="3490623" cy="415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2020 m.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12149" y="5025220"/>
              <a:ext cx="3490623" cy="415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2020–2022 m.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61906" y="5025219"/>
              <a:ext cx="3490623" cy="415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tx1">
                      <a:lumMod val="50000"/>
                    </a:schemeClr>
                  </a:solidFill>
                  <a:cs typeface="Calibri" panose="020F0502020204030204" pitchFamily="34" charset="0"/>
                </a:rPr>
                <a:t>2022 m.</a:t>
              </a:r>
            </a:p>
          </p:txBody>
        </p:sp>
      </p:grpSp>
      <p:sp>
        <p:nvSpPr>
          <p:cNvPr id="16" name="Dešinysis riestinis skliaustas 15"/>
          <p:cNvSpPr/>
          <p:nvPr/>
        </p:nvSpPr>
        <p:spPr>
          <a:xfrm rot="5400000">
            <a:off x="11470507" y="5807981"/>
            <a:ext cx="656207" cy="7474927"/>
          </a:xfrm>
          <a:prstGeom prst="rightBrac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="" xmlns:a16="http://schemas.microsoft.com/office/drawing/2014/main" id="{C623B85C-26A0-2BB7-08FB-0BFCFBE0D4B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" y="82983"/>
            <a:ext cx="1918446" cy="194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049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7">
      <a:dk1>
        <a:srgbClr val="999999"/>
      </a:dk1>
      <a:lt1>
        <a:srgbClr val="FFFFFF"/>
      </a:lt1>
      <a:dk2>
        <a:srgbClr val="494949"/>
      </a:dk2>
      <a:lt2>
        <a:srgbClr val="FFFFFF"/>
      </a:lt2>
      <a:accent1>
        <a:srgbClr val="C00000"/>
      </a:accent1>
      <a:accent2>
        <a:srgbClr val="F13900"/>
      </a:accent2>
      <a:accent3>
        <a:srgbClr val="FFA98E"/>
      </a:accent3>
      <a:accent4>
        <a:srgbClr val="FF835D"/>
      </a:accent4>
      <a:accent5>
        <a:srgbClr val="4C4C4C"/>
      </a:accent5>
      <a:accent6>
        <a:srgbClr val="999AA0"/>
      </a:accent6>
      <a:hlink>
        <a:srgbClr val="F33B48"/>
      </a:hlink>
      <a:folHlink>
        <a:srgbClr val="FF0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45136</TotalTime>
  <Words>2379</Words>
  <Application>Microsoft Office PowerPoint</Application>
  <PresentationFormat>Pasirinktinai</PresentationFormat>
  <Paragraphs>380</Paragraphs>
  <Slides>29</Slides>
  <Notes>9</Notes>
  <HiddenSlides>0</HiddenSlides>
  <MMClips>0</MMClips>
  <ScaleCrop>false</ScaleCrop>
  <HeadingPairs>
    <vt:vector size="6" baseType="variant">
      <vt:variant>
        <vt:lpstr>Naudojami šriftai</vt:lpstr>
      </vt:variant>
      <vt:variant>
        <vt:i4>11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29</vt:i4>
      </vt:variant>
    </vt:vector>
  </HeadingPairs>
  <TitlesOfParts>
    <vt:vector size="41" baseType="lpstr">
      <vt:lpstr>Arial</vt:lpstr>
      <vt:lpstr>Bebas Neue</vt:lpstr>
      <vt:lpstr>Calibri</vt:lpstr>
      <vt:lpstr>Calibri Light</vt:lpstr>
      <vt:lpstr>CIDFont+F3</vt:lpstr>
      <vt:lpstr>Courier New</vt:lpstr>
      <vt:lpstr>Lato</vt:lpstr>
      <vt:lpstr>Lato Light</vt:lpstr>
      <vt:lpstr>Montserrat Light</vt:lpstr>
      <vt:lpstr>Times New Roman</vt:lpstr>
      <vt:lpstr>Wingdings</vt:lpstr>
      <vt:lpstr>Default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SVVP ir VSF 2021–2027 m. programų rengimas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creator>Ieva Dirmaitė</dc:creator>
  <cp:lastModifiedBy>Violeta Plotnikovienė</cp:lastModifiedBy>
  <cp:revision>6644</cp:revision>
  <cp:lastPrinted>2022-11-22T12:22:40Z</cp:lastPrinted>
  <dcterms:created xsi:type="dcterms:W3CDTF">2014-11-12T21:47:38Z</dcterms:created>
  <dcterms:modified xsi:type="dcterms:W3CDTF">2022-11-23T13:27:39Z</dcterms:modified>
</cp:coreProperties>
</file>